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19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wmf" ContentType="image/x-w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Layouts/slideLayout1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wmf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81" r:id="rId6"/>
    <p:sldId id="282" r:id="rId7"/>
    <p:sldId id="260" r:id="rId8"/>
    <p:sldId id="268" r:id="rId9"/>
    <p:sldId id="280" r:id="rId10"/>
    <p:sldId id="261" r:id="rId11"/>
    <p:sldId id="263" r:id="rId12"/>
    <p:sldId id="273" r:id="rId13"/>
    <p:sldId id="279" r:id="rId14"/>
    <p:sldId id="264" r:id="rId15"/>
    <p:sldId id="265" r:id="rId16"/>
    <p:sldId id="267" r:id="rId17"/>
    <p:sldId id="274" r:id="rId18"/>
    <p:sldId id="275" r:id="rId19"/>
    <p:sldId id="278" r:id="rId20"/>
    <p:sldId id="266" r:id="rId21"/>
    <p:sldId id="262" r:id="rId22"/>
  </p:sldIdLst>
  <p:sldSz cx="9144000" cy="6858000" type="screen4x3"/>
  <p:notesSz cx="6858000" cy="9144000"/>
  <p:defaultTextStyle>
    <a:defPPr>
      <a:defRPr lang="zh-CN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宋体" charset="-122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宋体" charset="-122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宋体" charset="-122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宋体" charset="-122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宋体" charset="-122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宋体" charset="-122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宋体" charset="-122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宋体" charset="-122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宋体" charset="-122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loop="1" showNarration="1">
    <p:present/>
    <p:sldRg st="1" end="20"/>
    <p:penClr>
      <a:srgbClr val="FF0000"/>
    </p:penClr>
  </p:showPr>
  <p:clrMru>
    <a:srgbClr val="B2B2B2"/>
    <a:srgbClr val="DFBB49"/>
    <a:srgbClr val="EAD9C8"/>
    <a:srgbClr val="F9FEB8"/>
    <a:srgbClr val="660066"/>
    <a:srgbClr val="FFAA2D"/>
    <a:srgbClr val="FFFF00"/>
    <a:srgbClr val="9999FF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52" d="100"/>
          <a:sy n="52" d="100"/>
        </p:scale>
        <p:origin x="-480" y="-7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50" d="100"/>
        <a:sy n="50" d="100"/>
      </p:scale>
      <p:origin x="0" y="0"/>
    </p:cViewPr>
  </p:sorter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tableStyles" Target="tableStyle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presProps" Target="pres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altLang="zh-CN"/>
              <a:t>Click to edit Master title style</a:t>
            </a:r>
            <a:endParaRPr lang="zh-CN" alt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n-US" altLang="zh-CN"/>
              <a:t>Click to edit Master subtitle style</a:t>
            </a:r>
            <a:endParaRPr lang="zh-CN" altLang="en-U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E6E3BBC-206A-4E52-84C8-D81A141C9E4C}" type="slidenum">
              <a:rPr lang="en-US" altLang="zh-CN"/>
              <a:pPr>
                <a:defRPr/>
              </a:pPr>
              <a:t>‹#›</a:t>
            </a:fld>
            <a:endParaRPr lang="en-US" altLang="zh-CN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zh-CN"/>
              <a:t>Click to edit Master title style</a:t>
            </a:r>
            <a:endParaRPr lang="zh-CN" alt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altLang="zh-CN"/>
              <a:t>Click to edit Master text styles</a:t>
            </a:r>
          </a:p>
          <a:p>
            <a:pPr lvl="1"/>
            <a:r>
              <a:rPr lang="en-US" altLang="zh-CN"/>
              <a:t>Second level</a:t>
            </a:r>
          </a:p>
          <a:p>
            <a:pPr lvl="2"/>
            <a:r>
              <a:rPr lang="en-US" altLang="zh-CN"/>
              <a:t>Third level</a:t>
            </a:r>
          </a:p>
          <a:p>
            <a:pPr lvl="3"/>
            <a:r>
              <a:rPr lang="en-US" altLang="zh-CN"/>
              <a:t>Fourth level</a:t>
            </a:r>
          </a:p>
          <a:p>
            <a:pPr lvl="4"/>
            <a:r>
              <a:rPr lang="en-US" altLang="zh-CN"/>
              <a:t>Fifth level</a:t>
            </a:r>
            <a:endParaRPr lang="zh-CN" altLang="en-U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313812A-CE52-4750-BEB8-EAE18A633F1B}" type="slidenum">
              <a:rPr lang="en-US" altLang="zh-CN"/>
              <a:pPr>
                <a:defRPr/>
              </a:pPr>
              <a:t>‹#›</a:t>
            </a:fld>
            <a:endParaRPr lang="en-US" altLang="zh-CN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altLang="zh-CN"/>
              <a:t>Click to edit Master title style</a:t>
            </a:r>
            <a:endParaRPr lang="zh-CN" alt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n-US" altLang="zh-CN"/>
              <a:t>Click to edit Master text styles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1164BEB-17B7-4009-BF31-F6ED63AA0EED}" type="slidenum">
              <a:rPr lang="en-US" altLang="zh-CN"/>
              <a:pPr>
                <a:defRPr/>
              </a:pPr>
              <a:t>‹#›</a:t>
            </a:fld>
            <a:endParaRPr lang="en-US" altLang="zh-CN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zh-CN"/>
              <a:t>Click to edit Master title style</a:t>
            </a:r>
            <a:endParaRPr lang="zh-CN" alt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altLang="zh-CN"/>
              <a:t>Click to edit Master text styles</a:t>
            </a:r>
          </a:p>
          <a:p>
            <a:pPr lvl="1"/>
            <a:r>
              <a:rPr lang="en-US" altLang="zh-CN"/>
              <a:t>Second level</a:t>
            </a:r>
          </a:p>
          <a:p>
            <a:pPr lvl="2"/>
            <a:r>
              <a:rPr lang="en-US" altLang="zh-CN"/>
              <a:t>Third level</a:t>
            </a:r>
          </a:p>
          <a:p>
            <a:pPr lvl="3"/>
            <a:r>
              <a:rPr lang="en-US" altLang="zh-CN"/>
              <a:t>Fourth level</a:t>
            </a:r>
          </a:p>
          <a:p>
            <a:pPr lvl="4"/>
            <a:r>
              <a:rPr lang="en-US" altLang="zh-CN"/>
              <a:t>Fifth level</a:t>
            </a:r>
            <a:endParaRPr lang="zh-CN" alt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altLang="zh-CN"/>
              <a:t>Click to edit Master text styles</a:t>
            </a:r>
          </a:p>
          <a:p>
            <a:pPr lvl="1"/>
            <a:r>
              <a:rPr lang="en-US" altLang="zh-CN"/>
              <a:t>Second level</a:t>
            </a:r>
          </a:p>
          <a:p>
            <a:pPr lvl="2"/>
            <a:r>
              <a:rPr lang="en-US" altLang="zh-CN"/>
              <a:t>Third level</a:t>
            </a:r>
          </a:p>
          <a:p>
            <a:pPr lvl="3"/>
            <a:r>
              <a:rPr lang="en-US" altLang="zh-CN"/>
              <a:t>Fourth level</a:t>
            </a:r>
          </a:p>
          <a:p>
            <a:pPr lvl="4"/>
            <a:r>
              <a:rPr lang="en-US" altLang="zh-CN"/>
              <a:t>Fifth level</a:t>
            </a:r>
            <a:endParaRPr lang="zh-CN" altLang="en-US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03204EC5-AB40-47F5-9C87-1C07EA826913}" type="slidenum">
              <a:rPr lang="en-US" altLang="zh-CN"/>
              <a:pPr>
                <a:defRPr/>
              </a:pPr>
              <a:t>‹#›</a:t>
            </a:fld>
            <a:endParaRPr lang="en-US" altLang="zh-CN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altLang="zh-CN"/>
              <a:t>Click to edit Master title style</a:t>
            </a:r>
            <a:endParaRPr lang="zh-CN" alt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altLang="zh-CN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altLang="zh-CN"/>
              <a:t>Click to edit Master text styles</a:t>
            </a:r>
          </a:p>
          <a:p>
            <a:pPr lvl="1"/>
            <a:r>
              <a:rPr lang="en-US" altLang="zh-CN"/>
              <a:t>Second level</a:t>
            </a:r>
          </a:p>
          <a:p>
            <a:pPr lvl="2"/>
            <a:r>
              <a:rPr lang="en-US" altLang="zh-CN"/>
              <a:t>Third level</a:t>
            </a:r>
          </a:p>
          <a:p>
            <a:pPr lvl="3"/>
            <a:r>
              <a:rPr lang="en-US" altLang="zh-CN"/>
              <a:t>Fourth level</a:t>
            </a:r>
          </a:p>
          <a:p>
            <a:pPr lvl="4"/>
            <a:r>
              <a:rPr lang="en-US" altLang="zh-CN"/>
              <a:t>Fifth level</a:t>
            </a:r>
            <a:endParaRPr lang="zh-CN" alt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altLang="zh-CN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altLang="zh-CN"/>
              <a:t>Click to edit Master text styles</a:t>
            </a:r>
          </a:p>
          <a:p>
            <a:pPr lvl="1"/>
            <a:r>
              <a:rPr lang="en-US" altLang="zh-CN"/>
              <a:t>Second level</a:t>
            </a:r>
          </a:p>
          <a:p>
            <a:pPr lvl="2"/>
            <a:r>
              <a:rPr lang="en-US" altLang="zh-CN"/>
              <a:t>Third level</a:t>
            </a:r>
          </a:p>
          <a:p>
            <a:pPr lvl="3"/>
            <a:r>
              <a:rPr lang="en-US" altLang="zh-CN"/>
              <a:t>Fourth level</a:t>
            </a:r>
          </a:p>
          <a:p>
            <a:pPr lvl="4"/>
            <a:r>
              <a:rPr lang="en-US" altLang="zh-CN"/>
              <a:t>Fifth level</a:t>
            </a:r>
            <a:endParaRPr lang="zh-CN" altLang="en-US"/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9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0C3426C-E337-4475-ACD4-19627C886E5B}" type="slidenum">
              <a:rPr lang="en-US" altLang="zh-CN"/>
              <a:pPr>
                <a:defRPr/>
              </a:pPr>
              <a:t>‹#›</a:t>
            </a:fld>
            <a:endParaRPr lang="en-US" altLang="zh-CN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zh-CN"/>
              <a:t>Click to edit Master title style</a:t>
            </a:r>
            <a:endParaRPr lang="zh-CN" altLang="en-US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564A910-D112-4E88-B803-45BB98BD911B}" type="slidenum">
              <a:rPr lang="en-US" altLang="zh-CN"/>
              <a:pPr>
                <a:defRPr/>
              </a:pPr>
              <a:t>‹#›</a:t>
            </a:fld>
            <a:endParaRPr lang="en-US" altLang="zh-CN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3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86F11FB-C15B-487E-8B67-0B1A01570232}" type="slidenum">
              <a:rPr lang="en-US" altLang="zh-CN"/>
              <a:pPr>
                <a:defRPr/>
              </a:pPr>
              <a:t>‹#›</a:t>
            </a:fld>
            <a:endParaRPr lang="en-US" altLang="zh-CN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altLang="zh-CN"/>
              <a:t>Click to edit Master title style</a:t>
            </a:r>
            <a:endParaRPr lang="zh-CN" alt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altLang="zh-CN"/>
              <a:t>Click to edit Master text styles</a:t>
            </a:r>
          </a:p>
          <a:p>
            <a:pPr lvl="1"/>
            <a:r>
              <a:rPr lang="en-US" altLang="zh-CN"/>
              <a:t>Second level</a:t>
            </a:r>
          </a:p>
          <a:p>
            <a:pPr lvl="2"/>
            <a:r>
              <a:rPr lang="en-US" altLang="zh-CN"/>
              <a:t>Third level</a:t>
            </a:r>
          </a:p>
          <a:p>
            <a:pPr lvl="3"/>
            <a:r>
              <a:rPr lang="en-US" altLang="zh-CN"/>
              <a:t>Fourth level</a:t>
            </a:r>
          </a:p>
          <a:p>
            <a:pPr lvl="4"/>
            <a:r>
              <a:rPr lang="en-US" altLang="zh-CN"/>
              <a:t>Fifth level</a:t>
            </a:r>
            <a:endParaRPr lang="zh-CN" alt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altLang="zh-CN"/>
              <a:t>Click to edit Master text styles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20176BF2-E00B-47C7-B6F0-115CB1FFAEB5}" type="slidenum">
              <a:rPr lang="en-US" altLang="zh-CN"/>
              <a:pPr>
                <a:defRPr/>
              </a:pPr>
              <a:t>‹#›</a:t>
            </a:fld>
            <a:endParaRPr lang="en-US" altLang="zh-CN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altLang="zh-CN"/>
              <a:t>Click to edit Master title style</a:t>
            </a:r>
            <a:endParaRPr lang="zh-CN" alt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zh-CN" altLang="en-US" noProof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altLang="zh-CN"/>
              <a:t>Click to edit Master text styles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E4C28AC-B58A-4C6A-B2EB-0CE62291FD7F}" type="slidenum">
              <a:rPr lang="en-US" altLang="zh-CN"/>
              <a:pPr>
                <a:defRPr/>
              </a:pPr>
              <a:t>‹#›</a:t>
            </a:fld>
            <a:endParaRPr lang="en-US" altLang="zh-CN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zh-CN"/>
              <a:t>Click to edit Master title style</a:t>
            </a:r>
            <a:endParaRPr lang="zh-CN" alt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altLang="zh-CN"/>
              <a:t>Click to edit Master text styles</a:t>
            </a:r>
          </a:p>
          <a:p>
            <a:pPr lvl="1"/>
            <a:r>
              <a:rPr lang="en-US" altLang="zh-CN"/>
              <a:t>Second level</a:t>
            </a:r>
          </a:p>
          <a:p>
            <a:pPr lvl="2"/>
            <a:r>
              <a:rPr lang="en-US" altLang="zh-CN"/>
              <a:t>Third level</a:t>
            </a:r>
          </a:p>
          <a:p>
            <a:pPr lvl="3"/>
            <a:r>
              <a:rPr lang="en-US" altLang="zh-CN"/>
              <a:t>Fourth level</a:t>
            </a:r>
          </a:p>
          <a:p>
            <a:pPr lvl="4"/>
            <a:r>
              <a:rPr lang="en-US" altLang="zh-CN"/>
              <a:t>Fifth level</a:t>
            </a:r>
            <a:endParaRPr lang="zh-CN" altLang="en-U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FF0992A-83FD-4DED-BB77-EFC0A9C52920}" type="slidenum">
              <a:rPr lang="en-US" altLang="zh-CN"/>
              <a:pPr>
                <a:defRPr/>
              </a:pPr>
              <a:t>‹#›</a:t>
            </a:fld>
            <a:endParaRPr lang="en-US" altLang="zh-CN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altLang="zh-CN"/>
              <a:t>Click to edit Master title style</a:t>
            </a:r>
            <a:endParaRPr lang="zh-CN" alt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altLang="zh-CN"/>
              <a:t>Click to edit Master text styles</a:t>
            </a:r>
          </a:p>
          <a:p>
            <a:pPr lvl="1"/>
            <a:r>
              <a:rPr lang="en-US" altLang="zh-CN"/>
              <a:t>Second level</a:t>
            </a:r>
          </a:p>
          <a:p>
            <a:pPr lvl="2"/>
            <a:r>
              <a:rPr lang="en-US" altLang="zh-CN"/>
              <a:t>Third level</a:t>
            </a:r>
          </a:p>
          <a:p>
            <a:pPr lvl="3"/>
            <a:r>
              <a:rPr lang="en-US" altLang="zh-CN"/>
              <a:t>Fourth level</a:t>
            </a:r>
          </a:p>
          <a:p>
            <a:pPr lvl="4"/>
            <a:r>
              <a:rPr lang="en-US" altLang="zh-CN"/>
              <a:t>Fifth level</a:t>
            </a:r>
            <a:endParaRPr lang="zh-CN" altLang="en-U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D8F6CD6-6FA7-4797-9B38-8616848C0A8A}" type="slidenum">
              <a:rPr lang="en-US" altLang="zh-CN"/>
              <a:pPr>
                <a:defRPr/>
              </a:pPr>
              <a:t>‹#›</a:t>
            </a:fld>
            <a:endParaRPr lang="en-US" altLang="zh-CN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zh-CN" altLang="en-US" smtClean="0"/>
              <a:t>单击此处编辑母版标题样式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>
                <a:ea typeface="宋体" pitchFamily="2" charset="-122"/>
              </a:defRPr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>
                <a:ea typeface="宋体" pitchFamily="2" charset="-122"/>
              </a:defRPr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>
                <a:ea typeface="宋体" pitchFamily="2" charset="-122"/>
              </a:defRPr>
            </a:lvl1pPr>
          </a:lstStyle>
          <a:p>
            <a:pPr>
              <a:defRPr/>
            </a:pPr>
            <a:fld id="{524CD589-4045-4616-AEA3-284C8238494A}" type="slidenum">
              <a:rPr lang="en-US" altLang="zh-CN"/>
              <a:pPr>
                <a:defRPr/>
              </a:pPr>
              <a:t>‹#›</a:t>
            </a:fld>
            <a:endParaRPr lang="en-US" altLang="zh-CN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59" r:id="rId1"/>
    <p:sldLayoutId id="2147483658" r:id="rId2"/>
    <p:sldLayoutId id="2147483657" r:id="rId3"/>
    <p:sldLayoutId id="2147483656" r:id="rId4"/>
    <p:sldLayoutId id="2147483655" r:id="rId5"/>
    <p:sldLayoutId id="2147483654" r:id="rId6"/>
    <p:sldLayoutId id="2147483653" r:id="rId7"/>
    <p:sldLayoutId id="2147483652" r:id="rId8"/>
    <p:sldLayoutId id="2147483651" r:id="rId9"/>
    <p:sldLayoutId id="2147483650" r:id="rId10"/>
    <p:sldLayoutId id="2147483649" r:id="rId11"/>
  </p:sldLayoutIdLst>
  <p:transition advClick="0" advTm="3000">
    <p:dissolve/>
  </p:transition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ea typeface="宋体" pitchFamily="2" charset="-122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ea typeface="宋体" pitchFamily="2" charset="-122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ea typeface="宋体" pitchFamily="2" charset="-122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ea typeface="宋体" pitchFamily="2" charset="-122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ea typeface="宋体" pitchFamily="2" charset="-122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ea typeface="宋体" pitchFamily="2" charset="-122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ea typeface="宋体" pitchFamily="2" charset="-122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ea typeface="宋体" pitchFamily="2" charset="-122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ea typeface="+mn-ea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ea typeface="+mn-ea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ea typeface="+mn-ea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ea typeface="+mn-ea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ea typeface="+mn-ea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ea typeface="+mn-ea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ea typeface="+mn-ea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ea typeface="+mn-ea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slideLayout" Target="../slideLayouts/slideLayout7.xml"/><Relationship Id="rId1" Type="http://schemas.openxmlformats.org/officeDocument/2006/relationships/audio" Target="../media/audio1.wav"/><Relationship Id="rId4" Type="http://schemas.openxmlformats.org/officeDocument/2006/relationships/image" Target="../media/image2.pn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313" name="Picture 4" descr="_DSC6869_01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-612775" y="-15875"/>
            <a:ext cx="10369550" cy="68881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3318" name="Picture 6">
            <a:hlinkClick r:id="" action="ppaction://media"/>
          </p:cNvPr>
          <p:cNvPicPr>
            <a:picLocks noRot="1" noChangeAspect="1" noChangeArrowheads="1"/>
          </p:cNvPicPr>
          <p:nvPr>
            <a:wavAudioFile r:embed="rId1" name="夕阳红1.wav"/>
          </p:nvPr>
        </p:nvPicPr>
        <p:blipFill>
          <a:blip r:embed="rId4"/>
          <a:srcRect/>
          <a:stretch>
            <a:fillRect/>
          </a:stretch>
        </p:blipFill>
        <p:spPr bwMode="auto">
          <a:xfrm>
            <a:off x="4470400" y="3327400"/>
            <a:ext cx="203200" cy="203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3317" name="WordArt 5"/>
          <p:cNvSpPr>
            <a:spLocks noChangeArrowheads="1" noChangeShapeType="1" noTextEdit="1"/>
          </p:cNvSpPr>
          <p:nvPr/>
        </p:nvSpPr>
        <p:spPr bwMode="auto">
          <a:xfrm>
            <a:off x="1331913" y="2852738"/>
            <a:ext cx="6624637" cy="1081087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en-US" altLang="zh-CN" sz="3600" i="1" kern="10">
                <a:ln w="19050">
                  <a:solidFill>
                    <a:srgbClr val="0000FF"/>
                  </a:solidFill>
                  <a:round/>
                  <a:headEnd/>
                  <a:tailEnd/>
                </a:ln>
                <a:noFill/>
                <a:effectLst>
                  <a:outerShdw dist="35921" dir="2700000" algn="ctr" rotWithShape="0">
                    <a:srgbClr val="808080">
                      <a:alpha val="80000"/>
                    </a:srgbClr>
                  </a:outerShdw>
                </a:effectLst>
                <a:latin typeface="宋体"/>
                <a:ea typeface="宋体"/>
              </a:rPr>
              <a:t>10</a:t>
            </a:r>
            <a:r>
              <a:rPr lang="zh-CN" altLang="en-US" sz="3600" i="1" kern="10">
                <a:ln w="19050">
                  <a:solidFill>
                    <a:srgbClr val="0000FF"/>
                  </a:solidFill>
                  <a:round/>
                  <a:headEnd/>
                  <a:tailEnd/>
                </a:ln>
                <a:noFill/>
                <a:effectLst>
                  <a:outerShdw dist="35921" dir="2700000" algn="ctr" rotWithShape="0">
                    <a:srgbClr val="808080">
                      <a:alpha val="80000"/>
                    </a:srgbClr>
                  </a:outerShdw>
                </a:effectLst>
                <a:latin typeface="宋体"/>
                <a:ea typeface="宋体"/>
              </a:rPr>
              <a:t>月</a:t>
            </a:r>
            <a:r>
              <a:rPr lang="en-US" altLang="zh-CN" sz="3600" i="1" kern="10">
                <a:ln w="19050">
                  <a:solidFill>
                    <a:srgbClr val="0000FF"/>
                  </a:solidFill>
                  <a:round/>
                  <a:headEnd/>
                  <a:tailEnd/>
                </a:ln>
                <a:noFill/>
                <a:effectLst>
                  <a:outerShdw dist="35921" dir="2700000" algn="ctr" rotWithShape="0">
                    <a:srgbClr val="808080">
                      <a:alpha val="80000"/>
                    </a:srgbClr>
                  </a:outerShdw>
                </a:effectLst>
                <a:latin typeface="宋体"/>
                <a:ea typeface="宋体"/>
              </a:rPr>
              <a:t>27</a:t>
            </a:r>
            <a:r>
              <a:rPr lang="zh-CN" altLang="en-US" sz="3600" i="1" kern="10">
                <a:ln w="19050">
                  <a:solidFill>
                    <a:srgbClr val="0000FF"/>
                  </a:solidFill>
                  <a:round/>
                  <a:headEnd/>
                  <a:tailEnd/>
                </a:ln>
                <a:noFill/>
                <a:effectLst>
                  <a:outerShdw dist="35921" dir="2700000" algn="ctr" rotWithShape="0">
                    <a:srgbClr val="808080">
                      <a:alpha val="80000"/>
                    </a:srgbClr>
                  </a:outerShdw>
                </a:effectLst>
                <a:latin typeface="宋体"/>
                <a:ea typeface="宋体"/>
              </a:rPr>
              <a:t>日敬老节祝寿活动</a:t>
            </a:r>
          </a:p>
        </p:txBody>
      </p:sp>
    </p:spTree>
  </p:cSld>
  <p:clrMapOvr>
    <a:masterClrMapping/>
  </p:clrMapOvr>
  <p:transition advClick="0" advTm="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13318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numSld="21" showWhenStopped="0">
                <p:cTn id="7" repeatCount="indefinite" fill="hold" display="0">
                  <p:stCondLst>
                    <p:cond delay="indefinite"/>
                  </p:stCondLst>
                  <p:endCondLst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3318"/>
                </p:tgtEl>
              </p:cMediaNode>
            </p:audio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337" name="Picture 4" descr="_DSC6870_01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468313" y="0"/>
            <a:ext cx="10333038" cy="68643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advClick="0" advTm="3000">
    <p:dissolve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CC66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362" name="Picture 4" descr="_DSC6873_01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260350"/>
            <a:ext cx="9144000" cy="60864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advClick="0" advTm="3000">
    <p:dissolve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6633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386" name="Picture 4" descr="_DSC6884_01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0880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6387" name="Text Box 5"/>
          <p:cNvSpPr txBox="1">
            <a:spLocks noChangeArrowheads="1"/>
          </p:cNvSpPr>
          <p:nvPr/>
        </p:nvSpPr>
        <p:spPr bwMode="auto">
          <a:xfrm>
            <a:off x="2484438" y="6230938"/>
            <a:ext cx="4175125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dist"/>
            <a:r>
              <a:rPr lang="zh-CN" altLang="en-US" sz="2400" b="1">
                <a:solidFill>
                  <a:srgbClr val="FFFF00"/>
                </a:solidFill>
                <a:ea typeface="楷体_GB2312" pitchFamily="49" charset="-122"/>
              </a:rPr>
              <a:t>校退管会领导向寿星们祝贺</a:t>
            </a:r>
          </a:p>
        </p:txBody>
      </p:sp>
    </p:spTree>
  </p:cSld>
  <p:clrMapOvr>
    <a:masterClrMapping/>
  </p:clrMapOvr>
  <p:transition advClick="0" advTm="3000">
    <p:dissolve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9999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410" name="Picture 4" descr="_DSC6907_01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547813" y="-171450"/>
            <a:ext cx="4679950" cy="70294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8677" name="Text Box 5"/>
          <p:cNvSpPr txBox="1">
            <a:spLocks noChangeArrowheads="1"/>
          </p:cNvSpPr>
          <p:nvPr/>
        </p:nvSpPr>
        <p:spPr bwMode="auto">
          <a:xfrm>
            <a:off x="5003800" y="6237288"/>
            <a:ext cx="3313113" cy="3667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dist">
              <a:defRPr/>
            </a:pPr>
            <a:r>
              <a:rPr lang="zh-CN" altLang="en-US" b="1" i="1">
                <a:solidFill>
                  <a:srgbClr val="FFFF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ea typeface="楷体_GB2312" pitchFamily="49" charset="-122"/>
              </a:rPr>
              <a:t>校退管会领导贺词</a:t>
            </a:r>
          </a:p>
        </p:txBody>
      </p:sp>
    </p:spTree>
  </p:cSld>
  <p:clrMapOvr>
    <a:masterClrMapping/>
  </p:clrMapOvr>
  <p:transition advClick="0" advTm="3000">
    <p:dissolve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433" name="Picture 4" descr="C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advClick="0" advTm="3000">
    <p:dissolve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CCC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9458" name="Picture 4" descr="_DSC6894_01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476250"/>
            <a:ext cx="9144000" cy="60737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advClick="0" advTm="3000">
    <p:dissolve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AA2D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482" name="Picture 4" descr="_DSC6853_01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769938"/>
            <a:ext cx="9144000" cy="60880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advClick="0" advTm="3000">
    <p:dissolve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1505" name="Picture 4" descr="_DSC6868_01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1189038" y="0"/>
            <a:ext cx="10369551" cy="68881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advClick="0" advTm="3000">
    <p:dissolve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2529" name="Picture 4" descr="_DSC6886_01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973138" y="-26988"/>
            <a:ext cx="10369551" cy="69040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advClick="0" advTm="3000">
    <p:dissolve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99CC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3554" name="Picture 4" descr="_DSC6897_01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051050" y="0"/>
            <a:ext cx="4775200" cy="71739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advClick="0" advTm="3000">
    <p:dissolve/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EAD9C8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4578" name="Picture 4" descr="_DSC6855_01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0880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0485" name="Text Box 5"/>
          <p:cNvSpPr txBox="1">
            <a:spLocks noChangeArrowheads="1"/>
          </p:cNvSpPr>
          <p:nvPr/>
        </p:nvSpPr>
        <p:spPr bwMode="auto">
          <a:xfrm>
            <a:off x="2195513" y="6237288"/>
            <a:ext cx="4392612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dist">
              <a:defRPr/>
            </a:pPr>
            <a:r>
              <a:rPr lang="zh-CN" altLang="en-US" sz="2400" b="1">
                <a:solidFill>
                  <a:srgbClr val="660066"/>
                </a:solidFill>
                <a:effectLst>
                  <a:outerShdw blurRad="38100" dist="38100" dir="2700000" algn="tl">
                    <a:srgbClr val="000000"/>
                  </a:outerShdw>
                </a:effectLst>
                <a:ea typeface="楷体_GB2312" pitchFamily="49" charset="-122"/>
              </a:rPr>
              <a:t>老年合唱团表演</a:t>
            </a:r>
          </a:p>
        </p:txBody>
      </p:sp>
    </p:spTree>
  </p:cSld>
  <p:clrMapOvr>
    <a:masterClrMapping/>
  </p:clrMapOvr>
  <p:transition advClick="0" advTm="3000">
    <p:dissolve/>
  </p:transition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E1B28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5602" name="Picture 4" descr="_DSC6867_01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796925"/>
            <a:ext cx="9144000" cy="60880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advClick="0" advTm="3000">
    <p:dissolve/>
  </p:transition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6625" name="Picture 4" descr="_DSC6838_01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323850" y="0"/>
            <a:ext cx="9864725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advClick="0" advTm="3000">
    <p:dissolve/>
  </p:transition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DFBB49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7650" name="Picture 4" descr="_DSC6839_01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796925"/>
            <a:ext cx="9144000" cy="60880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advClick="0" advTm="3000">
    <p:dissolve/>
  </p:transition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8674" name="Picture 4" descr="_DSC6846_01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769938"/>
            <a:ext cx="9144000" cy="60880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advClick="0" advTm="3000">
    <p:dissolve/>
  </p:transition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9FEB8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9698" name="Picture 4" descr="_DSC6857_01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476250"/>
            <a:ext cx="9144000" cy="60880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advClick="0" advTm="3000">
    <p:dissolve/>
  </p:transition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CC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22" name="Picture 4" descr="_DSC6858_01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0880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advClick="0" advTm="3000">
    <p:dissolve/>
  </p:transition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CC99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1746" name="Picture 4" descr="_DSC6865_01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796925"/>
            <a:ext cx="9144000" cy="60880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advClick="0" advTm="3000">
    <p:dissolve/>
  </p:transition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B2B2B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2770" name="Picture 4" descr="_DSC6843_01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365125"/>
            <a:ext cx="9144000" cy="60880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advClick="0" advTm="3000">
    <p:dissolve/>
  </p:transition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CCC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3794" name="Picture 4" descr="_DSC6910_01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828675" y="-26988"/>
            <a:ext cx="10369550" cy="69040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advClick="0" advTm="3000">
    <p:dissolve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默认设计模板">
  <a:themeElements>
    <a:clrScheme name="默认设计模板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默认设计模板">
      <a:majorFont>
        <a:latin typeface="Arial"/>
        <a:ea typeface="宋体"/>
        <a:cs typeface=""/>
      </a:majorFont>
      <a:minorFont>
        <a:latin typeface="Arial"/>
        <a:ea typeface="宋体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默认设计模板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164</TotalTime>
  <Words>27</Words>
  <Application>Microsoft Office PowerPoint</Application>
  <PresentationFormat>On-screen Show (4:3)</PresentationFormat>
  <Paragraphs>3</Paragraphs>
  <Slides>21</Slides>
  <Notes>0</Notes>
  <HiddenSlides>0</HiddenSlides>
  <MMClips>1</MMClips>
  <ScaleCrop>false</ScaleCrop>
  <HeadingPairs>
    <vt:vector size="6" baseType="variant">
      <vt:variant>
        <vt:lpstr>已用的字体</vt:lpstr>
      </vt:variant>
      <vt:variant>
        <vt:i4>4</vt:i4>
      </vt:variant>
      <vt:variant>
        <vt:lpstr>演示文稿设计模板</vt:lpstr>
      </vt:variant>
      <vt:variant>
        <vt:i4>1</vt:i4>
      </vt:variant>
      <vt:variant>
        <vt:lpstr>幻灯片标题</vt:lpstr>
      </vt:variant>
      <vt:variant>
        <vt:i4>21</vt:i4>
      </vt:variant>
    </vt:vector>
  </HeadingPairs>
  <TitlesOfParts>
    <vt:vector size="26" baseType="lpstr">
      <vt:lpstr>Arial</vt:lpstr>
      <vt:lpstr>宋体</vt:lpstr>
      <vt:lpstr>Calibri</vt:lpstr>
      <vt:lpstr>楷体_GB2312</vt:lpstr>
      <vt:lpstr>默认设计模板</vt:lpstr>
      <vt:lpstr>幻灯片 1</vt:lpstr>
      <vt:lpstr>幻灯片 2</vt:lpstr>
      <vt:lpstr>幻灯片 3</vt:lpstr>
      <vt:lpstr>幻灯片 4</vt:lpstr>
      <vt:lpstr>幻灯片 5</vt:lpstr>
      <vt:lpstr>幻灯片 6</vt:lpstr>
      <vt:lpstr>幻灯片 7</vt:lpstr>
      <vt:lpstr>幻灯片 8</vt:lpstr>
      <vt:lpstr>幻灯片 9</vt:lpstr>
      <vt:lpstr>幻灯片 10</vt:lpstr>
      <vt:lpstr>幻灯片 11</vt:lpstr>
      <vt:lpstr>幻灯片 12</vt:lpstr>
      <vt:lpstr>幻灯片 13</vt:lpstr>
      <vt:lpstr>幻灯片 14</vt:lpstr>
      <vt:lpstr>幻灯片 15</vt:lpstr>
      <vt:lpstr>幻灯片 16</vt:lpstr>
      <vt:lpstr>幻灯片 17</vt:lpstr>
      <vt:lpstr>幻灯片 18</vt:lpstr>
      <vt:lpstr>幻灯片 19</vt:lpstr>
      <vt:lpstr>幻灯片 20</vt:lpstr>
      <vt:lpstr>幻灯片 21</vt:lpstr>
    </vt:vector>
  </TitlesOfParts>
  <Company>微软中国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幻灯片 1</dc:title>
  <dc:creator>微软用户</dc:creator>
  <cp:lastModifiedBy>微软用户</cp:lastModifiedBy>
  <cp:revision>16</cp:revision>
  <dcterms:created xsi:type="dcterms:W3CDTF">2011-11-04T02:59:33Z</dcterms:created>
  <dcterms:modified xsi:type="dcterms:W3CDTF">2011-11-04T06:44:12Z</dcterms:modified>
</cp:coreProperties>
</file>