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</p:sldIdLst>
  <p:sldSz cx="9144000" cy="6858000" type="screen4x3"/>
  <p:notesSz cx="6858000" cy="9144000"/>
  <p:defaultTextStyle>
    <a:defPPr>
      <a:defRPr lang="zh-CN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A97"/>
    <a:srgbClr val="90C4DC"/>
    <a:srgbClr val="8F8875"/>
    <a:srgbClr val="9999FF"/>
    <a:srgbClr val="3366CC"/>
    <a:srgbClr val="06C9FE"/>
    <a:srgbClr val="EAF5F6"/>
    <a:srgbClr val="3366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629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altLang="zh-CN"/>
              <a:t>Click to edit Master subtitle style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1A4010-03A7-470E-BD4A-7533C955FED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571B32-86BB-42F2-B68F-F57DB6EE44B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D4005A-DC01-4B28-B4C4-68A08E6242F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C7E079-B6C2-41BF-B340-6123AF5B57D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2A94D1-61F0-4C44-8EC7-DAB15DF2671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AB1C5D-C363-4721-8B57-9C23B9AAA60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488D3F-AAF6-47E5-9F23-FB3ACE2B9C7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2B61BC-2388-4475-A130-B90DE83D3F1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014A36-E2B0-403F-AFA2-7C120D41DDD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A25EC7-057D-42C9-8792-25EA7F78811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E09891-1418-4E38-8B83-FF4ABAF9F98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BF34439-4BCD-48FF-9EF8-112FE6C26C8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3000">
    <p:random/>
    <p:sndAc>
      <p:stSnd>
        <p:snd r:embed="rId13" name="breeze.wav"/>
      </p:stSnd>
    </p:sndAc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78638"/>
          </a:xfrm>
          <a:prstGeom prst="rect">
            <a:avLst/>
          </a:prstGeom>
          <a:noFill/>
        </p:spPr>
      </p:pic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1547813" y="2420938"/>
            <a:ext cx="5976937" cy="20875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 b="1" i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奇特的景观</a:t>
            </a:r>
          </a:p>
        </p:txBody>
      </p:sp>
    </p:spTree>
  </p:cSld>
  <p:clrMapOvr>
    <a:masterClrMapping/>
  </p:clrMapOvr>
  <p:transition advClick="0" advTm="3000">
    <p:random/>
    <p:sndAc>
      <p:stSnd>
        <p:snd r:embed="rId2" name="breez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76225"/>
            <a:ext cx="9144000" cy="617696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>
    <p:random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23888"/>
            <a:ext cx="9144000" cy="5468937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>
    <p:random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8675" y="0"/>
            <a:ext cx="7559675" cy="6878638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>
    <p:random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68538" y="0"/>
            <a:ext cx="514667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>
    <p:random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>
    <p:random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38275" y="0"/>
            <a:ext cx="644683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>
    <p:random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49275"/>
            <a:ext cx="9144000" cy="587692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>
    <p:random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>
    <p:random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58938" y="0"/>
            <a:ext cx="622617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>
    <p:random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24975" cy="686117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>
    <p:random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6988"/>
            <a:ext cx="9144000" cy="6092826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>
    <p:random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42888"/>
            <a:ext cx="9144000" cy="7189788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>
    <p:random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74713"/>
            <a:ext cx="9144000" cy="601027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>
    <p:random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F88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5863" y="0"/>
            <a:ext cx="6842125" cy="684212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>
    <p:random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07950" y="0"/>
            <a:ext cx="9396413" cy="686117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>
    <p:random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0C4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169988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>
    <p:random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A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0"/>
            <a:ext cx="8207375" cy="689927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>
    <p:random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>
    <p:random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F5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84238"/>
            <a:ext cx="9144000" cy="60007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>
    <p:random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C9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24075" y="0"/>
            <a:ext cx="511651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>
    <p:random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24975" cy="745966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>
    <p:random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A603AB"/>
            </a:gs>
            <a:gs pos="12000">
              <a:srgbClr val="E81766"/>
            </a:gs>
            <a:gs pos="27000">
              <a:srgbClr val="EE3F17"/>
            </a:gs>
            <a:gs pos="48000">
              <a:srgbClr val="FFFF00"/>
            </a:gs>
            <a:gs pos="64999">
              <a:srgbClr val="1A8D48"/>
            </a:gs>
            <a:gs pos="78999">
              <a:srgbClr val="0819FB"/>
            </a:gs>
            <a:gs pos="100000">
              <a:srgbClr val="A603AB"/>
            </a:gs>
          </a:gsLst>
          <a:lin ang="0" scaled="1"/>
        </a:gradFill>
        <a:ln w="12700" cap="flat" cmpd="sng" algn="ctr">
          <a:solidFill>
            <a:srgbClr val="EAEAEA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sy="50000" kx="2115830" algn="bl" rotWithShape="0">
            <a:srgbClr val="C0C0C0">
              <a:alpha val="80000"/>
            </a:srgbClr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A603AB"/>
            </a:gs>
            <a:gs pos="12000">
              <a:srgbClr val="E81766"/>
            </a:gs>
            <a:gs pos="27000">
              <a:srgbClr val="EE3F17"/>
            </a:gs>
            <a:gs pos="48000">
              <a:srgbClr val="FFFF00"/>
            </a:gs>
            <a:gs pos="64999">
              <a:srgbClr val="1A8D48"/>
            </a:gs>
            <a:gs pos="78999">
              <a:srgbClr val="0819FB"/>
            </a:gs>
            <a:gs pos="100000">
              <a:srgbClr val="A603AB"/>
            </a:gs>
          </a:gsLst>
          <a:lin ang="0" scaled="1"/>
        </a:gradFill>
        <a:ln w="12700" cap="flat" cmpd="sng" algn="ctr">
          <a:solidFill>
            <a:srgbClr val="EAEAEA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sy="50000" kx="2115830" algn="bl" rotWithShape="0">
            <a:srgbClr val="C0C0C0">
              <a:alpha val="80000"/>
            </a:srgbClr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375</TotalTime>
  <Words>0</Words>
  <Application>Microsoft Office PowerPoint</Application>
  <PresentationFormat>On-screen Show (4:3)</PresentationFormat>
  <Paragraphs>0</Paragraphs>
  <Slides>22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</vt:i4>
      </vt:variant>
      <vt:variant>
        <vt:lpstr>演示文稿设计模板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5" baseType="lpstr">
      <vt:lpstr>Arial</vt:lpstr>
      <vt:lpstr>宋体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</vt:vector>
  </TitlesOfParts>
  <Company>微软中国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微软用户</dc:creator>
  <cp:lastModifiedBy>微软用户</cp:lastModifiedBy>
  <cp:revision>3</cp:revision>
  <dcterms:created xsi:type="dcterms:W3CDTF">2012-06-21T03:06:00Z</dcterms:created>
  <dcterms:modified xsi:type="dcterms:W3CDTF">2012-06-21T09:21:36Z</dcterms:modified>
</cp:coreProperties>
</file>