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52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4EE50C-CE37-4927-BDBE-A22A769953F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2BF83-0A27-4069-845B-8209C2B21E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1A0F7-F49F-47E4-A0D8-79E268D4860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BB364-6F54-458C-A789-262A5E361B0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2CC85-2201-44C4-8BA3-EEBA2384CE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0B5AC-ECEB-4287-9035-DFABFA4AA20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FD7FD-4E4E-4ECB-95E7-3B268AD73E0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240E8-782F-4FB0-907A-AA0B2D75DC6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53457-E0CC-4AB8-A870-093C25D854B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B809B-CA69-467A-9D9E-9C58B56EBD8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9F08C-DB46-4548-8ECB-A2A96D46E14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0BBCEB8-1AF8-4892-9D4E-3836F512672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2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03CB6BD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574675"/>
            <a:ext cx="78486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Finding Nemo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70400" y="3327400"/>
            <a:ext cx="203200" cy="203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7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03CB6BD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7988" y="0"/>
            <a:ext cx="5788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4" descr="03CB6BD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03CB6B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090613"/>
            <a:ext cx="7920038" cy="459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03CB6B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77875"/>
            <a:ext cx="8064500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03CB6BE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71550"/>
            <a:ext cx="7704138" cy="496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03CB6BF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755650"/>
            <a:ext cx="7489825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03CB6BF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03CB6BF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66750"/>
            <a:ext cx="7704138" cy="557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03CB6E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61963"/>
            <a:ext cx="82804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03CB6E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71550"/>
            <a:ext cx="7777163" cy="500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03CB6E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704850"/>
            <a:ext cx="9324976" cy="555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 descr="03CB6E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17575"/>
            <a:ext cx="7561263" cy="497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03CB6E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35013"/>
            <a:ext cx="7200900" cy="538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03CB6EA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558800"/>
            <a:ext cx="7632700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03CB6EA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93738"/>
            <a:ext cx="6624637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03CB6EA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46138"/>
            <a:ext cx="7921625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03CB6EB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36613"/>
            <a:ext cx="8353425" cy="518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03CB6EB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671513"/>
            <a:ext cx="792162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03CB6E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139825"/>
            <a:ext cx="7920038" cy="475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03CB6EC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775" y="1125538"/>
            <a:ext cx="7920038" cy="465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03CB6EC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50863"/>
            <a:ext cx="8713788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03CB6ED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724025"/>
            <a:ext cx="8424862" cy="343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03CB6ED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13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03CB6ED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4898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03CB6E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981075"/>
            <a:ext cx="7559675" cy="500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03CB6ED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752475"/>
            <a:ext cx="8064500" cy="525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0</Words>
  <Application>Microsoft Office PowerPoint</Application>
  <PresentationFormat>On-screen Show (4:3)</PresentationFormat>
  <Paragraphs>0</Paragraphs>
  <Slides>27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Arial</vt:lpstr>
      <vt:lpstr>宋体</vt:lpstr>
      <vt:lpstr>Calibri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9</cp:revision>
  <dcterms:created xsi:type="dcterms:W3CDTF">2011-09-28T06:00:57Z</dcterms:created>
  <dcterms:modified xsi:type="dcterms:W3CDTF">2011-09-28T07:33:18Z</dcterms:modified>
</cp:coreProperties>
</file>