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2" r:id="rId3"/>
    <p:sldId id="258" r:id="rId4"/>
    <p:sldId id="260" r:id="rId5"/>
    <p:sldId id="263" r:id="rId6"/>
    <p:sldId id="267" r:id="rId7"/>
    <p:sldId id="277" r:id="rId8"/>
    <p:sldId id="266" r:id="rId9"/>
    <p:sldId id="270" r:id="rId10"/>
    <p:sldId id="271" r:id="rId11"/>
    <p:sldId id="274" r:id="rId12"/>
    <p:sldId id="275" r:id="rId13"/>
    <p:sldId id="259" r:id="rId14"/>
    <p:sldId id="273" r:id="rId15"/>
    <p:sldId id="262" r:id="rId16"/>
    <p:sldId id="268" r:id="rId17"/>
    <p:sldId id="272" r:id="rId18"/>
    <p:sldId id="279" r:id="rId19"/>
    <p:sldId id="276" r:id="rId20"/>
    <p:sldId id="296" r:id="rId21"/>
    <p:sldId id="326" r:id="rId22"/>
    <p:sldId id="354" r:id="rId23"/>
    <p:sldId id="358" r:id="rId24"/>
    <p:sldId id="297" r:id="rId25"/>
    <p:sldId id="319" r:id="rId26"/>
    <p:sldId id="321" r:id="rId27"/>
    <p:sldId id="303" r:id="rId28"/>
    <p:sldId id="313" r:id="rId29"/>
    <p:sldId id="308" r:id="rId30"/>
    <p:sldId id="307" r:id="rId31"/>
    <p:sldId id="288" r:id="rId32"/>
    <p:sldId id="289" r:id="rId33"/>
    <p:sldId id="290" r:id="rId34"/>
    <p:sldId id="294" r:id="rId35"/>
    <p:sldId id="309" r:id="rId36"/>
    <p:sldId id="302" r:id="rId37"/>
    <p:sldId id="363" r:id="rId38"/>
    <p:sldId id="365" r:id="rId39"/>
    <p:sldId id="318" r:id="rId40"/>
    <p:sldId id="292" r:id="rId41"/>
    <p:sldId id="298" r:id="rId42"/>
    <p:sldId id="287" r:id="rId43"/>
    <p:sldId id="323" r:id="rId44"/>
    <p:sldId id="304" r:id="rId45"/>
    <p:sldId id="374" r:id="rId46"/>
    <p:sldId id="378" r:id="rId47"/>
    <p:sldId id="293" r:id="rId48"/>
    <p:sldId id="280" r:id="rId49"/>
    <p:sldId id="299" r:id="rId50"/>
    <p:sldId id="317" r:id="rId51"/>
    <p:sldId id="375" r:id="rId52"/>
    <p:sldId id="368" r:id="rId53"/>
    <p:sldId id="372" r:id="rId54"/>
    <p:sldId id="328" r:id="rId55"/>
    <p:sldId id="337" r:id="rId56"/>
    <p:sldId id="346" r:id="rId57"/>
    <p:sldId id="361" r:id="rId58"/>
    <p:sldId id="335" r:id="rId59"/>
    <p:sldId id="381" r:id="rId60"/>
    <p:sldId id="310" r:id="rId61"/>
    <p:sldId id="380" r:id="rId62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3CC33"/>
    <a:srgbClr val="CC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0" autoAdjust="0"/>
    <p:restoredTop sz="94600" autoAdjust="0"/>
  </p:normalViewPr>
  <p:slideViewPr>
    <p:cSldViewPr>
      <p:cViewPr varScale="1">
        <p:scale>
          <a:sx n="88" d="100"/>
          <a:sy n="88" d="100"/>
        </p:scale>
        <p:origin x="-108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Ovr>
    <a:masterClrMapping/>
  </p:clrMapOvr>
  <p:transition spd="med"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base">
              <a:spcBef>
                <a:spcPct val="0"/>
              </a:spcBef>
              <a:spcAft>
                <a:spcPct val="0"/>
              </a:spcAft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 altLang="zh-CN"/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259632" y="1124744"/>
            <a:ext cx="6408712" cy="367240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30200" dir="1200000" algn="tl" rotWithShape="0">
                    <a:prstClr val="black">
                      <a:alpha val="40000"/>
                    </a:prstClr>
                  </a:outerShdw>
                </a:effectLst>
                <a:latin typeface="华文新魏"/>
                <a:ea typeface="华文新魏"/>
              </a:rPr>
              <a:t>复旦大学生物系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30200" dir="1200000" algn="tl" rotWithShape="0">
                    <a:prstClr val="black">
                      <a:alpha val="40000"/>
                    </a:prstClr>
                  </a:outerShdw>
                </a:effectLst>
                <a:latin typeface="华文新魏"/>
                <a:ea typeface="华文新魏"/>
              </a:rPr>
              <a:t>1967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30200" dir="1200000" algn="tl" rotWithShape="0">
                    <a:prstClr val="black">
                      <a:alpha val="40000"/>
                    </a:prstClr>
                  </a:outerShdw>
                </a:effectLst>
                <a:latin typeface="华文新魏"/>
                <a:ea typeface="华文新魏"/>
              </a:rPr>
              <a:t>届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30200" dir="1200000" algn="tl" rotWithShape="0">
                    <a:prstClr val="black">
                      <a:alpha val="40000"/>
                    </a:prstClr>
                  </a:outerShdw>
                </a:effectLst>
                <a:latin typeface="华文新魏"/>
                <a:ea typeface="华文新魏"/>
              </a:rPr>
              <a:t>同学毕业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30200" dir="1200000" algn="tl" rotWithShape="0">
                    <a:prstClr val="black">
                      <a:alpha val="40000"/>
                    </a:prstClr>
                  </a:outerShdw>
                </a:effectLst>
                <a:latin typeface="华文新魏"/>
                <a:ea typeface="华文新魏"/>
              </a:rPr>
              <a:t>45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30200" dir="1200000" algn="tl" rotWithShape="0">
                    <a:prstClr val="black">
                      <a:alpha val="40000"/>
                    </a:prstClr>
                  </a:outerShdw>
                </a:effectLst>
                <a:latin typeface="华文新魏"/>
                <a:ea typeface="华文新魏"/>
              </a:rPr>
              <a:t>周年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30200" dir="1200000" algn="tl" rotWithShape="0">
                    <a:prstClr val="black">
                      <a:alpha val="40000"/>
                    </a:prstClr>
                  </a:outerShdw>
                </a:effectLst>
                <a:latin typeface="华文新魏"/>
                <a:ea typeface="华文新魏"/>
              </a:rPr>
              <a:t>活动剪影</a:t>
            </a: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3419872" y="5085184"/>
            <a:ext cx="2232025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67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/>
                <a:ea typeface="华文新魏"/>
              </a:rPr>
              <a:t>2012</a:t>
            </a:r>
            <a:r>
              <a:rPr lang="zh-CN" altLang="en-U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/>
                <a:ea typeface="华文新魏"/>
              </a:rPr>
              <a:t>年</a:t>
            </a:r>
            <a:r>
              <a:rPr lang="en-US" altLang="zh-CN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/>
                <a:ea typeface="华文新魏"/>
              </a:rPr>
              <a:t>9</a:t>
            </a:r>
            <a:r>
              <a:rPr lang="zh-CN" altLang="en-U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/>
                <a:ea typeface="华文新魏"/>
              </a:rPr>
              <a:t>月</a:t>
            </a:r>
            <a:r>
              <a:rPr lang="en-US" altLang="zh-CN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/>
                <a:ea typeface="华文新魏"/>
              </a:rPr>
              <a:t>26</a:t>
            </a:r>
            <a:r>
              <a:rPr lang="zh-CN" altLang="en-U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新魏"/>
                <a:ea typeface="华文新魏"/>
              </a:rPr>
              <a:t>日</a:t>
            </a:r>
          </a:p>
        </p:txBody>
      </p:sp>
      <p:sp>
        <p:nvSpPr>
          <p:cNvPr id="2056" name="WordArt 5"/>
          <p:cNvSpPr>
            <a:spLocks noChangeArrowheads="1" noChangeShapeType="1" noTextEdit="1"/>
          </p:cNvSpPr>
          <p:nvPr/>
        </p:nvSpPr>
        <p:spPr bwMode="auto">
          <a:xfrm>
            <a:off x="1403350" y="6021388"/>
            <a:ext cx="2376488" cy="360362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19"/>
              </a:avLst>
            </a:prstTxWarp>
          </a:bodyPr>
          <a:lstStyle/>
          <a:p>
            <a:pPr algn="ctr"/>
            <a:r>
              <a:rPr lang="zh-CN" altLang="en-US" sz="40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楷体_GB2312"/>
                <a:ea typeface="楷体_GB2312"/>
              </a:rPr>
              <a:t>音乐：友谊地久天长</a:t>
            </a: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 rot="10800000" flipH="1" flipV="1">
            <a:off x="6300192" y="6021287"/>
            <a:ext cx="1728191" cy="3600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华文楷体"/>
                <a:ea typeface="华文楷体"/>
              </a:rPr>
              <a:t>摄影：蔡武城</a:t>
            </a:r>
            <a:endParaRPr lang="en-US" altLang="zh-CN" sz="3600" kern="1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华文楷体"/>
              <a:ea typeface="华文楷体"/>
            </a:endParaRPr>
          </a:p>
        </p:txBody>
      </p:sp>
    </p:spTree>
  </p:cSld>
  <p:clrMapOvr>
    <a:masterClrMapping/>
  </p:clrMapOvr>
  <p:transition spd="med" advTm="4000">
    <p:zoom/>
    <p:sndAc>
      <p:stSnd loop="1">
        <p:snd r:embed="rId2" name="友谊地久天长_伴奏_Resul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0"/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0"/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0"/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88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38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880"/>
                            </p:stCondLst>
                            <p:childTnLst>
                              <p:par>
                                <p:cTn id="33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27088" y="4941888"/>
            <a:ext cx="74898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方正姚体"/>
                <a:ea typeface="方正姚体"/>
              </a:rPr>
              <a:t>二</a:t>
            </a:r>
            <a:r>
              <a:rPr lang="en-US" altLang="zh-CN" sz="2000" b="1">
                <a:solidFill>
                  <a:srgbClr val="FF0000"/>
                </a:solidFill>
                <a:latin typeface="方正姚体"/>
                <a:ea typeface="方正姚体"/>
              </a:rPr>
              <a:t>0</a:t>
            </a:r>
            <a:r>
              <a:rPr lang="zh-CN" altLang="en-US" sz="2000" b="1">
                <a:solidFill>
                  <a:srgbClr val="FF0000"/>
                </a:solidFill>
                <a:latin typeface="方正姚体"/>
                <a:ea typeface="方正姚体"/>
              </a:rPr>
              <a:t>一二年九月二十六日，一个秋高气爽的日子，复旦大学生物系</a:t>
            </a:r>
            <a:r>
              <a:rPr lang="en-US" altLang="zh-CN" sz="2000" b="1">
                <a:solidFill>
                  <a:srgbClr val="FF0000"/>
                </a:solidFill>
                <a:latin typeface="方正姚体"/>
                <a:ea typeface="方正姚体"/>
              </a:rPr>
              <a:t>1967</a:t>
            </a:r>
            <a:r>
              <a:rPr lang="zh-CN" altLang="en-US" sz="2000" b="1">
                <a:solidFill>
                  <a:srgbClr val="FF0000"/>
                </a:solidFill>
                <a:latin typeface="方正姚体"/>
                <a:ea typeface="方正姚体"/>
              </a:rPr>
              <a:t>届三十多名同学在毕业</a:t>
            </a:r>
            <a:r>
              <a:rPr lang="en-US" altLang="zh-CN" sz="2000" b="1">
                <a:solidFill>
                  <a:srgbClr val="FF0000"/>
                </a:solidFill>
                <a:latin typeface="方正姚体"/>
                <a:ea typeface="方正姚体"/>
              </a:rPr>
              <a:t>45</a:t>
            </a:r>
            <a:r>
              <a:rPr lang="zh-CN" altLang="en-US" sz="2000" b="1">
                <a:solidFill>
                  <a:srgbClr val="FF0000"/>
                </a:solidFill>
                <a:latin typeface="方正姚体"/>
                <a:ea typeface="方正姚体"/>
              </a:rPr>
              <a:t>周年之际相聚于复旦光华楼。</a:t>
            </a: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rgbClr val="FF0000"/>
                </a:solidFill>
                <a:latin typeface="方正姚体"/>
                <a:ea typeface="方正姚体"/>
              </a:rPr>
              <a:t>想当年，风华正茂奔东西   再聚首，已然华发古稀年。</a:t>
            </a:r>
          </a:p>
        </p:txBody>
      </p:sp>
      <p:pic>
        <p:nvPicPr>
          <p:cNvPr id="6" name="图片 5" descr="DSC_0761a_副本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49438"/>
            <a:ext cx="9144000" cy="3108325"/>
          </a:xfrm>
          <a:prstGeom prst="rect">
            <a:avLst/>
          </a:prstGeom>
          <a:noFill/>
        </p:spPr>
      </p:pic>
      <p:sp>
        <p:nvSpPr>
          <p:cNvPr id="59396" name="WordArt 5"/>
          <p:cNvSpPr>
            <a:spLocks noChangeArrowheads="1" noChangeShapeType="1" noTextEdit="1"/>
          </p:cNvSpPr>
          <p:nvPr/>
        </p:nvSpPr>
        <p:spPr bwMode="auto">
          <a:xfrm>
            <a:off x="1619250" y="476250"/>
            <a:ext cx="5113338" cy="14414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行楷"/>
                <a:ea typeface="华文行楷"/>
              </a:rPr>
              <a:t>期待许久的一天来到了！</a:t>
            </a: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625"/>
                            </p:stCondLst>
                            <p:childTnLst>
                              <p:par>
                                <p:cTn id="1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099" name="Rectangle 3"/>
          <p:cNvSpPr>
            <a:spLocks noGrp="1" noChangeAspect="1" noChangeArrowheads="1"/>
          </p:cNvSpPr>
          <p:nvPr isPhoto="1"/>
        </p:nvSpPr>
        <p:spPr bwMode="auto">
          <a:xfrm>
            <a:off x="682220" y="574511"/>
            <a:ext cx="7850220" cy="5230754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52"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dirty="0">
              <a:solidFill>
                <a:srgbClr val="FFC000"/>
              </a:solidFill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6147" name="Rectangle 3"/>
          <p:cNvSpPr>
            <a:spLocks noGrp="1" noChangeAspect="1" noChangeArrowheads="1"/>
          </p:cNvSpPr>
          <p:nvPr isPhoto="1"/>
        </p:nvSpPr>
        <p:spPr bwMode="auto">
          <a:xfrm>
            <a:off x="539552" y="764703"/>
            <a:ext cx="8105123" cy="5400601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52"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9219" name="Rectangle 3"/>
          <p:cNvSpPr>
            <a:spLocks noGrp="1" noChangeAspect="1" noChangeArrowheads="1"/>
          </p:cNvSpPr>
          <p:nvPr isPhoto="1"/>
        </p:nvSpPr>
        <p:spPr bwMode="auto">
          <a:xfrm>
            <a:off x="539552" y="692696"/>
            <a:ext cx="8082069" cy="5365596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492375" y="5741988"/>
            <a:ext cx="46085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>
                <a:latin typeface="Arial" charset="0"/>
                <a:ea typeface="宋体" charset="-122"/>
              </a:rPr>
              <a:t>.</a:t>
            </a: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3315" name="Rectangle 3"/>
          <p:cNvSpPr>
            <a:spLocks noGrp="1" noChangeAspect="1" noChangeArrowheads="1"/>
          </p:cNvSpPr>
          <p:nvPr isPhoto="1"/>
        </p:nvSpPr>
        <p:spPr bwMode="auto">
          <a:xfrm>
            <a:off x="539553" y="620688"/>
            <a:ext cx="8064896" cy="5413401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23555" name="Rectangle 3"/>
          <p:cNvSpPr>
            <a:spLocks noGrp="1" noChangeAspect="1" noChangeArrowheads="1"/>
          </p:cNvSpPr>
          <p:nvPr isPhoto="1"/>
        </p:nvSpPr>
        <p:spPr bwMode="auto">
          <a:xfrm>
            <a:off x="614572" y="692696"/>
            <a:ext cx="7917868" cy="5256584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2291" name="Rectangle 3"/>
          <p:cNvSpPr>
            <a:spLocks noGrp="1" noChangeAspect="1" noChangeArrowheads="1"/>
          </p:cNvSpPr>
          <p:nvPr isPhoto="1"/>
        </p:nvSpPr>
        <p:spPr bwMode="auto">
          <a:xfrm>
            <a:off x="539552" y="620688"/>
            <a:ext cx="8134795" cy="54006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6387" name="Rectangle 3"/>
          <p:cNvSpPr>
            <a:spLocks noGrp="1" noChangeAspect="1" noChangeArrowheads="1"/>
          </p:cNvSpPr>
          <p:nvPr isPhoto="1"/>
        </p:nvSpPr>
        <p:spPr bwMode="auto">
          <a:xfrm>
            <a:off x="385654" y="1556792"/>
            <a:ext cx="8362810" cy="4104456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 r="-12"/>
            </a:stretch>
          </a:blipFill>
          <a:ln w="9525">
            <a:noFill/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7411" name="Rectangle 3"/>
          <p:cNvSpPr>
            <a:spLocks noGrp="1" noChangeAspect="1" noChangeArrowheads="1"/>
          </p:cNvSpPr>
          <p:nvPr isPhoto="1"/>
        </p:nvSpPr>
        <p:spPr bwMode="auto">
          <a:xfrm>
            <a:off x="539552" y="620688"/>
            <a:ext cx="8100392" cy="5377760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20483" name="Rectangle 3"/>
          <p:cNvSpPr>
            <a:spLocks noGrp="1" noChangeAspect="1" noChangeArrowheads="1"/>
          </p:cNvSpPr>
          <p:nvPr isPhoto="1"/>
        </p:nvSpPr>
        <p:spPr bwMode="auto">
          <a:xfrm>
            <a:off x="467544" y="1124744"/>
            <a:ext cx="8248510" cy="4506608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 r="-11"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21507" name="Rectangle 3"/>
          <p:cNvSpPr>
            <a:spLocks noGrp="1" noChangeAspect="1" noChangeArrowheads="1"/>
          </p:cNvSpPr>
          <p:nvPr isPhoto="1"/>
        </p:nvSpPr>
        <p:spPr bwMode="auto">
          <a:xfrm>
            <a:off x="611560" y="836712"/>
            <a:ext cx="8078381" cy="5032158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 b="-37"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5123" name="Rectangle 3"/>
          <p:cNvSpPr>
            <a:spLocks noGrp="1" noChangeAspect="1" noChangeArrowheads="1"/>
          </p:cNvSpPr>
          <p:nvPr isPhoto="1"/>
        </p:nvSpPr>
        <p:spPr bwMode="auto">
          <a:xfrm>
            <a:off x="467544" y="620688"/>
            <a:ext cx="8280356" cy="5517362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 b="-52"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9459" name="Rectangle 3"/>
          <p:cNvSpPr>
            <a:spLocks noGrp="1" noChangeAspect="1" noChangeArrowheads="1"/>
          </p:cNvSpPr>
          <p:nvPr isPhoto="1"/>
        </p:nvSpPr>
        <p:spPr bwMode="auto">
          <a:xfrm>
            <a:off x="395536" y="620688"/>
            <a:ext cx="8243258" cy="5472608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8195" name="Rectangle 3"/>
          <p:cNvSpPr>
            <a:spLocks noGrp="1" noChangeAspect="1" noChangeArrowheads="1"/>
          </p:cNvSpPr>
          <p:nvPr isPhoto="1"/>
        </p:nvSpPr>
        <p:spPr bwMode="auto">
          <a:xfrm>
            <a:off x="395536" y="476672"/>
            <a:ext cx="8351723" cy="5544616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4339" name="Rectangle 3"/>
          <p:cNvSpPr>
            <a:spLocks noGrp="1" noChangeAspect="1" noChangeArrowheads="1"/>
          </p:cNvSpPr>
          <p:nvPr isPhoto="1"/>
        </p:nvSpPr>
        <p:spPr bwMode="auto">
          <a:xfrm>
            <a:off x="395536" y="476672"/>
            <a:ext cx="8368238" cy="5555580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8435" name="Rectangle 3"/>
          <p:cNvSpPr>
            <a:spLocks noGrp="1" noChangeAspect="1" noChangeArrowheads="1"/>
          </p:cNvSpPr>
          <p:nvPr isPhoto="1"/>
        </p:nvSpPr>
        <p:spPr bwMode="auto">
          <a:xfrm>
            <a:off x="395536" y="620688"/>
            <a:ext cx="8243259" cy="5472608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25603" name="Rectangle 3"/>
          <p:cNvSpPr>
            <a:spLocks noGrp="1" noChangeAspect="1" noChangeArrowheads="1"/>
          </p:cNvSpPr>
          <p:nvPr isPhoto="1"/>
        </p:nvSpPr>
        <p:spPr bwMode="auto">
          <a:xfrm>
            <a:off x="610777" y="1628800"/>
            <a:ext cx="7993671" cy="3869159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 b="-48"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0" fill="hold"/>
                                        <p:tgtEl>
                                          <p:spTgt spid="2560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22531" name="Rectangle 3"/>
          <p:cNvSpPr>
            <a:spLocks noGrp="1" noChangeAspect="1" noChangeArrowheads="1"/>
          </p:cNvSpPr>
          <p:nvPr isPhoto="1"/>
        </p:nvSpPr>
        <p:spPr bwMode="auto">
          <a:xfrm>
            <a:off x="611560" y="764704"/>
            <a:ext cx="8009158" cy="5317191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accent3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3011" name="Rectangle 3"/>
          <p:cNvSpPr>
            <a:spLocks noGrp="1" noChangeAspect="1" noChangeArrowheads="1"/>
          </p:cNvSpPr>
          <p:nvPr isPhoto="1"/>
        </p:nvSpPr>
        <p:spPr bwMode="auto">
          <a:xfrm>
            <a:off x="35496" y="1881145"/>
            <a:ext cx="9036496" cy="342006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61"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54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73731" name="Rectangle 3"/>
          <p:cNvSpPr>
            <a:spLocks noGrp="1" noChangeAspect="1" noChangeArrowheads="1"/>
          </p:cNvSpPr>
          <p:nvPr isPhoto="1"/>
        </p:nvSpPr>
        <p:spPr bwMode="auto">
          <a:xfrm>
            <a:off x="251520" y="1844824"/>
            <a:ext cx="8603517" cy="2987332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2403" name="Rectangle 3"/>
          <p:cNvSpPr>
            <a:spLocks noGrp="1" noChangeAspect="1" noChangeArrowheads="1"/>
          </p:cNvSpPr>
          <p:nvPr isPhoto="1"/>
        </p:nvSpPr>
        <p:spPr bwMode="auto">
          <a:xfrm rot="21351145">
            <a:off x="378281" y="1523133"/>
            <a:ext cx="8452067" cy="39604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12"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30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6499" name="Rectangle 3"/>
          <p:cNvSpPr>
            <a:spLocks noGrp="1" noChangeAspect="1" noChangeArrowheads="1"/>
          </p:cNvSpPr>
          <p:nvPr isPhoto="1"/>
        </p:nvSpPr>
        <p:spPr bwMode="auto">
          <a:xfrm rot="183718">
            <a:off x="672485" y="825618"/>
            <a:ext cx="7811608" cy="518604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36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" name="Rectangle 3" descr="DSC_0741a"/>
          <p:cNvSpPr>
            <a:spLocks noGrp="1" noChangeAspect="1" noChangeArrowheads="1"/>
          </p:cNvSpPr>
          <p:nvPr/>
        </p:nvSpPr>
        <p:spPr bwMode="auto">
          <a:xfrm rot="184042">
            <a:off x="447944" y="907974"/>
            <a:ext cx="8176616" cy="4869061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19"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84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66563" name="Rectangle 3"/>
          <p:cNvSpPr>
            <a:spLocks noGrp="1" noChangeAspect="1" noChangeArrowheads="1"/>
          </p:cNvSpPr>
          <p:nvPr isPhoto="1"/>
        </p:nvSpPr>
        <p:spPr bwMode="auto">
          <a:xfrm>
            <a:off x="228478" y="1988840"/>
            <a:ext cx="8664002" cy="3384376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30"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7800000" algn="ctr" rotWithShape="0">
              <a:srgbClr val="000000">
                <a:alpha val="43137"/>
              </a:srgbClr>
            </a:outerShdw>
            <a:softEdge rad="317500"/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68611" name="Rectangle 3"/>
          <p:cNvSpPr>
            <a:spLocks noGrp="1" noChangeAspect="1" noChangeArrowheads="1"/>
          </p:cNvSpPr>
          <p:nvPr isPhoto="1"/>
        </p:nvSpPr>
        <p:spPr bwMode="auto">
          <a:xfrm>
            <a:off x="611560" y="620688"/>
            <a:ext cx="8045613" cy="534139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50179" name="Rectangle 3"/>
          <p:cNvSpPr>
            <a:spLocks noGrp="1" noChangeAspect="1" noChangeArrowheads="1"/>
          </p:cNvSpPr>
          <p:nvPr isPhoto="1"/>
        </p:nvSpPr>
        <p:spPr bwMode="auto">
          <a:xfrm rot="152778">
            <a:off x="467544" y="620688"/>
            <a:ext cx="8151310" cy="5411564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8400000" algn="ctr" rotWithShape="0">
              <a:srgbClr val="000000">
                <a:alpha val="43137"/>
              </a:srgbClr>
            </a:outerShdw>
            <a:softEdge rad="3175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60419" name="Rectangle 3"/>
          <p:cNvSpPr>
            <a:spLocks noGrp="1" noChangeAspect="1" noChangeArrowheads="1"/>
          </p:cNvSpPr>
          <p:nvPr isPhoto="1"/>
        </p:nvSpPr>
        <p:spPr bwMode="auto">
          <a:xfrm rot="21348859">
            <a:off x="577565" y="759790"/>
            <a:ext cx="7950712" cy="527839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101600" dist="152400" dir="30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55299" name="Rectangle 3"/>
          <p:cNvSpPr>
            <a:spLocks noGrp="1" noChangeAspect="1" noChangeArrowheads="1"/>
          </p:cNvSpPr>
          <p:nvPr isPhoto="1"/>
        </p:nvSpPr>
        <p:spPr bwMode="auto">
          <a:xfrm rot="21421306">
            <a:off x="395536" y="1052736"/>
            <a:ext cx="8316229" cy="462734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0"/>
            </a:stretch>
          </a:blipFill>
          <a:ln w="9525">
            <a:noFill/>
            <a:miter lim="800000"/>
            <a:headEnd/>
            <a:tailEnd/>
          </a:ln>
          <a:effectLst>
            <a:outerShdw blurRad="101600" dist="152400" dir="84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54275" name="Rectangle 3"/>
          <p:cNvSpPr>
            <a:spLocks noGrp="1" noChangeAspect="1" noChangeArrowheads="1"/>
          </p:cNvSpPr>
          <p:nvPr isPhoto="1"/>
        </p:nvSpPr>
        <p:spPr bwMode="auto">
          <a:xfrm rot="152933">
            <a:off x="467544" y="620688"/>
            <a:ext cx="8190533" cy="5437604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114300" dist="152400" dir="840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34819" name="Rectangle 3" descr="DSC_0718a"/>
          <p:cNvSpPr>
            <a:spLocks noGrp="1" noChangeAspect="1" noChangeArrowheads="1"/>
          </p:cNvSpPr>
          <p:nvPr isPhoto="1"/>
        </p:nvSpPr>
        <p:spPr bwMode="auto">
          <a:xfrm rot="198808">
            <a:off x="539750" y="692150"/>
            <a:ext cx="8081963" cy="5365750"/>
          </a:xfrm>
          <a:prstGeom prst="rect">
            <a:avLst/>
          </a:prstGeom>
          <a:blipFill dpi="0" rotWithShape="1">
            <a:blip r:embed="rId2" cstate="print">
              <a:lum bright="10000" contrast="1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2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c32c9ea457ed43c030b768520c871447_副本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233456">
            <a:off x="1346200" y="263525"/>
            <a:ext cx="536575" cy="593725"/>
          </a:xfrm>
          <a:prstGeom prst="rect">
            <a:avLst/>
          </a:prstGeom>
          <a:noFill/>
          <a:effectLst>
            <a:outerShdw dist="152400" dir="29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35843" name="Rectangle 3" descr="DSC_0719a"/>
          <p:cNvSpPr>
            <a:spLocks noGrp="1" noChangeAspect="1" noChangeArrowheads="1"/>
          </p:cNvSpPr>
          <p:nvPr isPhoto="1"/>
        </p:nvSpPr>
        <p:spPr bwMode="auto">
          <a:xfrm rot="21297060">
            <a:off x="558800" y="800100"/>
            <a:ext cx="7974013" cy="52927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9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图钉3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/>
          </a:blip>
          <a:srcRect/>
          <a:stretch>
            <a:fillRect/>
          </a:stretch>
        </p:blipFill>
        <p:spPr bwMode="auto">
          <a:xfrm rot="-3084610">
            <a:off x="6947694" y="248444"/>
            <a:ext cx="431800" cy="576262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36867" name="Rectangle 3" descr="DSC_0720a"/>
          <p:cNvSpPr>
            <a:spLocks noGrp="1" noChangeAspect="1" noChangeArrowheads="1"/>
          </p:cNvSpPr>
          <p:nvPr isPhoto="1"/>
        </p:nvSpPr>
        <p:spPr bwMode="auto">
          <a:xfrm rot="21433094">
            <a:off x="539750" y="549275"/>
            <a:ext cx="8153400" cy="54133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8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c32c9ea457ed43c030b768520c871447_副本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66637">
            <a:off x="7558088" y="298450"/>
            <a:ext cx="644525" cy="630238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0963" name="Rectangle 3" descr="DSC_0727a"/>
          <p:cNvSpPr>
            <a:spLocks noGrp="1" noChangeAspect="1" noChangeArrowheads="1"/>
          </p:cNvSpPr>
          <p:nvPr isPhoto="1"/>
        </p:nvSpPr>
        <p:spPr bwMode="auto">
          <a:xfrm rot="236153">
            <a:off x="468313" y="549275"/>
            <a:ext cx="8242300" cy="547211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8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图钉_副本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2988" y="188913"/>
            <a:ext cx="446087" cy="593725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56323" name="Rectangle 3" descr="DSC_0751a"/>
          <p:cNvSpPr>
            <a:spLocks noGrp="1" noChangeAspect="1" noChangeArrowheads="1"/>
          </p:cNvSpPr>
          <p:nvPr isPhoto="1"/>
        </p:nvSpPr>
        <p:spPr bwMode="auto">
          <a:xfrm rot="158061">
            <a:off x="468313" y="476250"/>
            <a:ext cx="8201025" cy="5710238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7"/>
            </a:stretch>
          </a:blipFill>
          <a:ln w="9525">
            <a:noFill/>
            <a:miter lim="800000"/>
            <a:headEnd/>
            <a:tailEnd/>
          </a:ln>
          <a:effectLst>
            <a:outerShdw blurRad="101600" dist="152400" dir="3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6" name="图片 5" descr="71b2c49956d1c00270616f2af4b772c2_副本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2275" y="614363"/>
            <a:ext cx="287338" cy="384175"/>
          </a:xfrm>
          <a:prstGeom prst="rect">
            <a:avLst/>
          </a:prstGeom>
          <a:noFill/>
          <a:effectLst>
            <a:outerShdw dist="152400" dir="240000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9155" name="Rectangle 3" descr="DSC_0742a"/>
          <p:cNvSpPr>
            <a:spLocks noGrp="1" noChangeAspect="1" noChangeArrowheads="1"/>
          </p:cNvSpPr>
          <p:nvPr isPhoto="1"/>
        </p:nvSpPr>
        <p:spPr bwMode="auto">
          <a:xfrm rot="166182">
            <a:off x="468313" y="692150"/>
            <a:ext cx="8134350" cy="54006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101600" dist="152400" dir="3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1333d43ba432e6c1b87cfc59560de84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088" y="260350"/>
            <a:ext cx="393700" cy="509588"/>
          </a:xfrm>
          <a:prstGeom prst="rect">
            <a:avLst/>
          </a:prstGeom>
          <a:noFill/>
          <a:effectLst>
            <a:outerShdw dist="152400" dir="29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11619" name="Rectangle 3" descr="DSC_0890a"/>
          <p:cNvSpPr>
            <a:spLocks noGrp="1" noChangeAspect="1" noChangeArrowheads="1"/>
          </p:cNvSpPr>
          <p:nvPr isPhoto="1"/>
        </p:nvSpPr>
        <p:spPr bwMode="auto">
          <a:xfrm rot="236181">
            <a:off x="871538" y="620713"/>
            <a:ext cx="7721600" cy="51260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01600" dir="3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7" name="图片 6" descr="图钉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3350" y="188913"/>
            <a:ext cx="446088" cy="576262"/>
          </a:xfrm>
          <a:prstGeom prst="rect">
            <a:avLst/>
          </a:prstGeom>
          <a:noFill/>
          <a:effectLst>
            <a:outerShdw dist="101600" dir="5400000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13667" name="Rectangle 3" descr="DSC_0899a"/>
          <p:cNvSpPr>
            <a:spLocks noGrp="1" noChangeAspect="1" noChangeArrowheads="1"/>
          </p:cNvSpPr>
          <p:nvPr isPhoto="1"/>
        </p:nvSpPr>
        <p:spPr bwMode="auto">
          <a:xfrm rot="203454">
            <a:off x="600075" y="504825"/>
            <a:ext cx="7947025" cy="52768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6" name="图片 5" descr="图钉3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613" y="115888"/>
            <a:ext cx="460375" cy="614362"/>
          </a:xfrm>
          <a:prstGeom prst="rect">
            <a:avLst/>
          </a:prstGeom>
          <a:noFill/>
          <a:effectLst>
            <a:outerShdw dist="152400" dir="29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65539" name="Rectangle 3" descr="DSC_0774a"/>
          <p:cNvSpPr>
            <a:spLocks noGrp="1" noChangeAspect="1" noChangeArrowheads="1"/>
          </p:cNvSpPr>
          <p:nvPr isPhoto="1"/>
        </p:nvSpPr>
        <p:spPr bwMode="auto">
          <a:xfrm rot="157425">
            <a:off x="250825" y="620713"/>
            <a:ext cx="8605838" cy="54546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37"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3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图钉绿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48980">
            <a:off x="919163" y="320675"/>
            <a:ext cx="446087" cy="593725"/>
          </a:xfrm>
          <a:prstGeom prst="rect">
            <a:avLst/>
          </a:prstGeom>
          <a:noFill/>
          <a:effectLst>
            <a:outerShdw dist="152400" dir="240000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38915" name="Rectangle 3" descr="DSC_0723a"/>
          <p:cNvSpPr>
            <a:spLocks noGrp="1" noChangeAspect="1" noChangeArrowheads="1"/>
          </p:cNvSpPr>
          <p:nvPr isPhoto="1"/>
        </p:nvSpPr>
        <p:spPr bwMode="auto">
          <a:xfrm>
            <a:off x="611188" y="620713"/>
            <a:ext cx="7993062" cy="5307012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8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图钉黄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4010495">
            <a:off x="873125" y="354013"/>
            <a:ext cx="381000" cy="508000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5059" name="Rectangle 3" descr="DSC_0736a"/>
          <p:cNvSpPr>
            <a:spLocks noGrp="1" noChangeAspect="1" noChangeArrowheads="1"/>
          </p:cNvSpPr>
          <p:nvPr isPhoto="1"/>
        </p:nvSpPr>
        <p:spPr bwMode="auto">
          <a:xfrm rot="187946">
            <a:off x="395288" y="549275"/>
            <a:ext cx="8299450" cy="55086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101600" dist="152400" dir="8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4" name="图片 3" descr="c32c9ea457ed43c030b768520c871447_副本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27561">
            <a:off x="958850" y="190500"/>
            <a:ext cx="446088" cy="595313"/>
          </a:xfrm>
          <a:prstGeom prst="rect">
            <a:avLst/>
          </a:prstGeom>
          <a:noFill/>
          <a:effectLst>
            <a:outerShdw dist="152400" dir="5400000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33795" name="Rectangle 3" descr="DSC_0717a"/>
          <p:cNvSpPr>
            <a:spLocks noGrp="1" noChangeAspect="1" noChangeArrowheads="1"/>
          </p:cNvSpPr>
          <p:nvPr isPhoto="1"/>
        </p:nvSpPr>
        <p:spPr bwMode="auto">
          <a:xfrm rot="21405972">
            <a:off x="684213" y="765175"/>
            <a:ext cx="7829550" cy="51974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8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图钉3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919019">
            <a:off x="1338263" y="652463"/>
            <a:ext cx="477837" cy="636587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70659" name="Rectangle 3" descr="DSC_0785a"/>
          <p:cNvSpPr>
            <a:spLocks noGrp="1" noChangeAspect="1" noChangeArrowheads="1"/>
          </p:cNvSpPr>
          <p:nvPr isPhoto="1"/>
        </p:nvSpPr>
        <p:spPr bwMode="auto">
          <a:xfrm rot="187230">
            <a:off x="968375" y="736600"/>
            <a:ext cx="7732713" cy="5132388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65100" dir="3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4" name="图片 3" descr="图钉_副本b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347457">
            <a:off x="1462088" y="438150"/>
            <a:ext cx="430212" cy="573088"/>
          </a:xfrm>
          <a:prstGeom prst="rect">
            <a:avLst/>
          </a:prstGeom>
          <a:noFill/>
          <a:effectLst>
            <a:outerShdw dist="152400" dir="240000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51203" name="Rectangle 3" descr="DSC_0746a"/>
          <p:cNvSpPr>
            <a:spLocks noGrp="1" noChangeAspect="1" noChangeArrowheads="1"/>
          </p:cNvSpPr>
          <p:nvPr isPhoto="1"/>
        </p:nvSpPr>
        <p:spPr bwMode="auto">
          <a:xfrm rot="21398872">
            <a:off x="615950" y="706438"/>
            <a:ext cx="8026400" cy="53292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101600" dist="152400" dir="8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7" name="图片 6" descr="71b2c49956d1c00270616f2af4b772c2_副本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12088" y="831850"/>
            <a:ext cx="288925" cy="382588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22883" name="Rectangle 3" descr="DSC_0913a"/>
          <p:cNvSpPr>
            <a:spLocks noGrp="1" noChangeAspect="1" noChangeArrowheads="1"/>
          </p:cNvSpPr>
          <p:nvPr isPhoto="1"/>
        </p:nvSpPr>
        <p:spPr bwMode="auto">
          <a:xfrm rot="21392195">
            <a:off x="693738" y="425450"/>
            <a:ext cx="8013700" cy="53213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101600" dist="152400" dir="9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7" name="图片 6" descr="图钉绿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583396">
            <a:off x="7564438" y="69850"/>
            <a:ext cx="461962" cy="614363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29699" name="Rectangle 3" descr="DSC_0705a"/>
          <p:cNvSpPr>
            <a:spLocks noGrp="1" noChangeAspect="1" noChangeArrowheads="1"/>
          </p:cNvSpPr>
          <p:nvPr isPhoto="1"/>
        </p:nvSpPr>
        <p:spPr bwMode="auto">
          <a:xfrm rot="275011">
            <a:off x="684213" y="692150"/>
            <a:ext cx="7777162" cy="5164138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9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图钉绿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370430">
            <a:off x="1614488" y="261938"/>
            <a:ext cx="444500" cy="595312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39939" name="Rectangle 3" descr="DSC_0726a"/>
          <p:cNvSpPr>
            <a:spLocks noGrp="1" noChangeAspect="1" noChangeArrowheads="1"/>
          </p:cNvSpPr>
          <p:nvPr isPhoto="1"/>
        </p:nvSpPr>
        <p:spPr bwMode="auto">
          <a:xfrm rot="21376913">
            <a:off x="488950" y="731838"/>
            <a:ext cx="8064500" cy="53546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8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4" name="图片 3" descr="图钉红副本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30000"/>
          </a:blip>
          <a:srcRect/>
          <a:stretch>
            <a:fillRect/>
          </a:stretch>
        </p:blipFill>
        <p:spPr bwMode="auto">
          <a:xfrm rot="-525832">
            <a:off x="7740650" y="404813"/>
            <a:ext cx="392113" cy="522287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26627" name="Rectangle 3" descr="DSC_0700a"/>
          <p:cNvSpPr>
            <a:spLocks noGrp="1" noChangeAspect="1" noChangeArrowheads="1"/>
          </p:cNvSpPr>
          <p:nvPr isPhoto="1"/>
        </p:nvSpPr>
        <p:spPr bwMode="auto">
          <a:xfrm rot="21449066">
            <a:off x="403225" y="1385888"/>
            <a:ext cx="8280400" cy="42481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r="-11"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8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图钉_副本b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1052513"/>
            <a:ext cx="431800" cy="576262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6083" name="Rectangle 3" descr="DSC_0739a"/>
          <p:cNvSpPr>
            <a:spLocks noGrp="1" noChangeAspect="1" noChangeArrowheads="1"/>
          </p:cNvSpPr>
          <p:nvPr isPhoto="1"/>
        </p:nvSpPr>
        <p:spPr bwMode="auto">
          <a:xfrm rot="232706">
            <a:off x="396875" y="476250"/>
            <a:ext cx="8351838" cy="5545138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101600" dist="152400" dir="3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1f6446883c116a870110745a44cb583c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30000"/>
          </a:blip>
          <a:srcRect/>
          <a:stretch>
            <a:fillRect/>
          </a:stretch>
        </p:blipFill>
        <p:spPr bwMode="auto">
          <a:xfrm rot="20602371">
            <a:off x="699185" y="-83512"/>
            <a:ext cx="719138" cy="717550"/>
          </a:xfrm>
          <a:prstGeom prst="rect">
            <a:avLst/>
          </a:prstGeom>
          <a:noFill/>
          <a:effectLst>
            <a:outerShdw dist="152400" dir="29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64515" name="Rectangle 3" descr="DSC_0773a"/>
          <p:cNvSpPr>
            <a:spLocks noGrp="1" noChangeAspect="1" noChangeArrowheads="1"/>
          </p:cNvSpPr>
          <p:nvPr isPhoto="1"/>
        </p:nvSpPr>
        <p:spPr bwMode="auto">
          <a:xfrm rot="21413020">
            <a:off x="323850" y="981075"/>
            <a:ext cx="8429625" cy="4751388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31"/>
            </a:stretch>
          </a:blipFill>
          <a:ln w="9525">
            <a:noFill/>
            <a:miter lim="800000"/>
            <a:headEnd/>
            <a:tailEnd/>
          </a:ln>
          <a:effectLst>
            <a:outerShdw blurRad="101600" dist="152400" dir="3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4" name="图片 3" descr="71b2c49956d1c00270616f2af4b772c2_副本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550" y="981075"/>
            <a:ext cx="287338" cy="384175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23907" name="Rectangle 3" descr="DSC_0914a"/>
          <p:cNvSpPr>
            <a:spLocks noGrp="1" noChangeAspect="1" noChangeArrowheads="1"/>
          </p:cNvSpPr>
          <p:nvPr isPhoto="1"/>
        </p:nvSpPr>
        <p:spPr bwMode="auto">
          <a:xfrm rot="305454">
            <a:off x="179388" y="1628775"/>
            <a:ext cx="8713787" cy="399891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50"/>
            </a:stretch>
          </a:blipFill>
          <a:ln w="9525">
            <a:noFill/>
            <a:miter lim="800000"/>
            <a:headEnd/>
            <a:tailEnd/>
          </a:ln>
          <a:effectLst>
            <a:outerShdw blurRad="76200" dist="1524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图钉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00113" y="1125538"/>
            <a:ext cx="388937" cy="504825"/>
          </a:xfrm>
          <a:prstGeom prst="rect">
            <a:avLst/>
          </a:prstGeom>
          <a:noFill/>
          <a:effectLst>
            <a:outerShdw dist="101600" dir="5400000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16739" name="Rectangle 3" descr="DSC_0905a"/>
          <p:cNvSpPr>
            <a:spLocks noGrp="1" noChangeAspect="1" noChangeArrowheads="1"/>
          </p:cNvSpPr>
          <p:nvPr isPhoto="1"/>
        </p:nvSpPr>
        <p:spPr bwMode="auto">
          <a:xfrm rot="406426">
            <a:off x="395288" y="1052513"/>
            <a:ext cx="8353425" cy="45545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11"/>
            </a:stretch>
          </a:blipFill>
          <a:ln w="9525">
            <a:noFill/>
            <a:miter lim="800000"/>
            <a:headEnd/>
            <a:tailEnd/>
          </a:ln>
          <a:effectLst>
            <a:outerShdw blurRad="101600" dist="1524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1f6446883c116a870110745a44cb583c_副本.png"/>
          <p:cNvPicPr>
            <a:picLocks noChangeAspect="1"/>
          </p:cNvPicPr>
          <p:nvPr/>
        </p:nvPicPr>
        <p:blipFill>
          <a:blip r:embed="rId3" cstate="print">
            <a:lum bright="30000"/>
          </a:blip>
          <a:srcRect/>
          <a:stretch>
            <a:fillRect/>
          </a:stretch>
        </p:blipFill>
        <p:spPr bwMode="auto">
          <a:xfrm rot="3177651">
            <a:off x="485775" y="671513"/>
            <a:ext cx="1458913" cy="1944687"/>
          </a:xfrm>
          <a:prstGeom prst="rect">
            <a:avLst/>
          </a:prstGeom>
          <a:noFill/>
          <a:effectLst>
            <a:outerShdw dist="152400" dir="2700000" sy="-23000" kx="-800382" algn="bl" rotWithShape="0">
              <a:srgbClr val="000000">
                <a:alpha val="20000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20835" name="Rectangle 3" descr="DSC_0911a"/>
          <p:cNvSpPr>
            <a:spLocks noGrp="1" noChangeAspect="1" noChangeArrowheads="1"/>
          </p:cNvSpPr>
          <p:nvPr isPhoto="1"/>
        </p:nvSpPr>
        <p:spPr bwMode="auto">
          <a:xfrm rot="21362043">
            <a:off x="538163" y="1182688"/>
            <a:ext cx="8064500" cy="43910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30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pic>
        <p:nvPicPr>
          <p:cNvPr id="5" name="图片 4" descr="71b2c49956d1c00270616f2af4b772c2_副本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40650" y="981075"/>
            <a:ext cx="287338" cy="384175"/>
          </a:xfrm>
          <a:prstGeom prst="rect">
            <a:avLst/>
          </a:prstGeom>
          <a:noFill/>
          <a:effectLst>
            <a:outerShdw dist="152400" dir="8399995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75779" name="Rectangle 3"/>
          <p:cNvSpPr>
            <a:spLocks noGrp="1" noChangeAspect="1" noChangeArrowheads="1"/>
          </p:cNvSpPr>
          <p:nvPr isPhoto="1"/>
        </p:nvSpPr>
        <p:spPr bwMode="auto">
          <a:xfrm>
            <a:off x="251520" y="260648"/>
            <a:ext cx="4882026" cy="3241123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3000000" algn="ctr" rotWithShape="0">
              <a:srgbClr val="000000">
                <a:alpha val="43137"/>
              </a:srgbClr>
            </a:outerShdw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5" name="Group 8"/>
          <p:cNvSpPr>
            <a:spLocks noGrp="1" noChangeAspect="1" noChangeArrowheads="1"/>
          </p:cNvSpPr>
          <p:nvPr isPhoto="1"/>
        </p:nvSpPr>
        <p:spPr bwMode="auto">
          <a:xfrm>
            <a:off x="5292080" y="260648"/>
            <a:ext cx="3356992" cy="3356992"/>
          </a:xfrm>
          <a:prstGeom prst="round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3000000" algn="ctr" rotWithShape="0">
              <a:srgbClr val="000000">
                <a:alpha val="43137"/>
              </a:srgbClr>
            </a:outerShdw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6" name="Group 11"/>
          <p:cNvSpPr>
            <a:spLocks noGrp="1" noChangeAspect="1" noChangeArrowheads="1"/>
          </p:cNvSpPr>
          <p:nvPr isPhoto="1"/>
        </p:nvSpPr>
        <p:spPr bwMode="auto">
          <a:xfrm>
            <a:off x="251520" y="3356992"/>
            <a:ext cx="4555485" cy="302433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3000000" algn="ctr" rotWithShape="0">
              <a:srgbClr val="000000">
                <a:alpha val="43137"/>
              </a:srgbClr>
            </a:outerShdw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7" name="Group 14"/>
          <p:cNvSpPr>
            <a:spLocks noGrp="1" noChangeAspect="1" noChangeArrowheads="1"/>
          </p:cNvSpPr>
          <p:nvPr isPhoto="1"/>
        </p:nvSpPr>
        <p:spPr bwMode="auto">
          <a:xfrm rot="178627">
            <a:off x="5014927" y="2935825"/>
            <a:ext cx="3277027" cy="3277027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3600000" algn="ctr" rotWithShape="0">
              <a:srgbClr val="000000">
                <a:alpha val="43137"/>
              </a:srgbClr>
            </a:outerShdw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84995" name="Rectangle 3"/>
          <p:cNvSpPr>
            <a:spLocks noGrp="1" noChangeAspect="1" noChangeArrowheads="1"/>
          </p:cNvSpPr>
          <p:nvPr isPhoto="1"/>
        </p:nvSpPr>
        <p:spPr bwMode="auto">
          <a:xfrm rot="21335414">
            <a:off x="4894753" y="330099"/>
            <a:ext cx="3792058" cy="2922171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 b="-12"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7800000" algn="ctr" rotWithShape="0">
              <a:srgbClr val="000000">
                <a:alpha val="43137"/>
              </a:srgbClr>
            </a:outerShdw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5" name="Group 8"/>
          <p:cNvSpPr>
            <a:spLocks noGrp="1" noChangeAspect="1" noChangeArrowheads="1"/>
          </p:cNvSpPr>
          <p:nvPr isPhoto="1"/>
        </p:nvSpPr>
        <p:spPr bwMode="auto">
          <a:xfrm rot="153906">
            <a:off x="601910" y="621057"/>
            <a:ext cx="3669652" cy="2868783"/>
          </a:xfrm>
          <a:prstGeom prst="roundRect">
            <a:avLst/>
          </a:prstGeom>
          <a:blipFill dpi="0" rotWithShape="1">
            <a:blip r:embed="rId3" cstate="print"/>
            <a:srcRect/>
            <a:stretch>
              <a:fillRect b="-12"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7800000" algn="ctr" rotWithShape="0">
              <a:srgbClr val="000000">
                <a:alpha val="43137"/>
              </a:srgbClr>
            </a:outerShdw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6" name="Group 11"/>
          <p:cNvSpPr>
            <a:spLocks noGrp="1" noChangeAspect="1" noChangeArrowheads="1"/>
          </p:cNvSpPr>
          <p:nvPr isPhoto="1"/>
        </p:nvSpPr>
        <p:spPr bwMode="auto">
          <a:xfrm rot="253917">
            <a:off x="527395" y="3015348"/>
            <a:ext cx="3710792" cy="3710792"/>
          </a:xfrm>
          <a:prstGeom prst="round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7" name="Group 14"/>
          <p:cNvSpPr>
            <a:spLocks noGrp="1" noChangeAspect="1" noChangeArrowheads="1"/>
          </p:cNvSpPr>
          <p:nvPr isPhoto="1"/>
        </p:nvSpPr>
        <p:spPr bwMode="auto">
          <a:xfrm rot="705442">
            <a:off x="5062138" y="3557957"/>
            <a:ext cx="2999273" cy="2999273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7800000" algn="ctr" rotWithShape="0">
              <a:srgbClr val="000000">
                <a:alpha val="43137"/>
              </a:srgbClr>
            </a:outerShdw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94211" name="Rectangle 3"/>
          <p:cNvSpPr>
            <a:spLocks noGrp="1" noChangeAspect="1" noChangeArrowheads="1"/>
          </p:cNvSpPr>
          <p:nvPr isPhoto="1"/>
        </p:nvSpPr>
        <p:spPr bwMode="auto">
          <a:xfrm rot="461131">
            <a:off x="5482317" y="190237"/>
            <a:ext cx="3049828" cy="3049828"/>
          </a:xfrm>
          <a:prstGeom prst="round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5" name="Group 8"/>
          <p:cNvSpPr>
            <a:spLocks noGrp="1" noChangeAspect="1" noChangeArrowheads="1"/>
          </p:cNvSpPr>
          <p:nvPr isPhoto="1"/>
        </p:nvSpPr>
        <p:spPr bwMode="auto">
          <a:xfrm rot="21404222">
            <a:off x="970655" y="413992"/>
            <a:ext cx="2994496" cy="2994496"/>
          </a:xfrm>
          <a:prstGeom prst="round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7800000" algn="ctr" rotWithShape="0">
              <a:srgbClr val="000000">
                <a:alpha val="43137"/>
              </a:srgbClr>
            </a:outerShdw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7" name="Group 11"/>
          <p:cNvSpPr>
            <a:spLocks noGrp="1" noChangeAspect="1" noChangeArrowheads="1"/>
          </p:cNvSpPr>
          <p:nvPr isPhoto="1"/>
        </p:nvSpPr>
        <p:spPr bwMode="auto">
          <a:xfrm rot="172805">
            <a:off x="901609" y="3234671"/>
            <a:ext cx="3022538" cy="3022538"/>
          </a:xfrm>
          <a:prstGeom prst="round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8" name="Group 14"/>
          <p:cNvSpPr>
            <a:spLocks noGrp="1" noChangeAspect="1" noChangeArrowheads="1"/>
          </p:cNvSpPr>
          <p:nvPr/>
        </p:nvSpPr>
        <p:spPr bwMode="auto">
          <a:xfrm rot="360187">
            <a:off x="4357575" y="3349654"/>
            <a:ext cx="4528204" cy="3006224"/>
          </a:xfrm>
          <a:prstGeom prst="ellipse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softEdge rad="317500"/>
          </a:effectLst>
        </p:spPr>
        <p:txBody>
          <a:bodyPr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5" name="Rectangle 3"/>
          <p:cNvSpPr>
            <a:spLocks noGrp="1" noChangeAspect="1" noChangeArrowheads="1"/>
          </p:cNvSpPr>
          <p:nvPr isPhoto="1"/>
        </p:nvSpPr>
        <p:spPr bwMode="auto">
          <a:xfrm rot="21157241">
            <a:off x="4773119" y="489491"/>
            <a:ext cx="4012425" cy="2663805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6" name="Group 8"/>
          <p:cNvSpPr>
            <a:spLocks noGrp="1" noChangeAspect="1" noChangeArrowheads="1"/>
          </p:cNvSpPr>
          <p:nvPr isPhoto="1"/>
        </p:nvSpPr>
        <p:spPr bwMode="auto">
          <a:xfrm rot="250049">
            <a:off x="792004" y="2932659"/>
            <a:ext cx="3096930" cy="309693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7" name="Group 11"/>
          <p:cNvSpPr>
            <a:spLocks noGrp="1" noChangeAspect="1" noChangeArrowheads="1"/>
          </p:cNvSpPr>
          <p:nvPr isPhoto="1"/>
        </p:nvSpPr>
        <p:spPr bwMode="auto">
          <a:xfrm rot="906010">
            <a:off x="4148056" y="3145202"/>
            <a:ext cx="4278812" cy="2840656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8" name="Group 14"/>
          <p:cNvSpPr>
            <a:spLocks noGrp="1" noChangeAspect="1" noChangeArrowheads="1"/>
          </p:cNvSpPr>
          <p:nvPr isPhoto="1"/>
        </p:nvSpPr>
        <p:spPr bwMode="auto">
          <a:xfrm rot="700594">
            <a:off x="469554" y="361858"/>
            <a:ext cx="3836323" cy="2546893"/>
          </a:xfrm>
          <a:prstGeom prst="ellipse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5" name="Rectangle 3"/>
          <p:cNvSpPr>
            <a:spLocks noGrp="1" noChangeArrowheads="1"/>
          </p:cNvSpPr>
          <p:nvPr isPhoto="1"/>
        </p:nvSpPr>
        <p:spPr bwMode="auto">
          <a:xfrm rot="21386954">
            <a:off x="534067" y="448889"/>
            <a:ext cx="3832376" cy="2544575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8" name="Group 8"/>
          <p:cNvSpPr>
            <a:spLocks noGrp="1" noChangeAspect="1" noChangeArrowheads="1"/>
          </p:cNvSpPr>
          <p:nvPr isPhoto="1"/>
        </p:nvSpPr>
        <p:spPr bwMode="auto">
          <a:xfrm rot="286449">
            <a:off x="4898372" y="160964"/>
            <a:ext cx="4261815" cy="2829371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9" name="Group 11"/>
          <p:cNvSpPr>
            <a:spLocks noGrp="1" noChangeAspect="1" noChangeArrowheads="1"/>
          </p:cNvSpPr>
          <p:nvPr isPhoto="1"/>
        </p:nvSpPr>
        <p:spPr bwMode="auto">
          <a:xfrm>
            <a:off x="467544" y="3429000"/>
            <a:ext cx="4138142" cy="2747267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  <p:sp>
        <p:nvSpPr>
          <p:cNvPr id="10" name="Group 14"/>
          <p:cNvSpPr>
            <a:spLocks noGrp="1" noChangeAspect="1" noChangeArrowheads="1"/>
          </p:cNvSpPr>
          <p:nvPr isPhoto="1"/>
        </p:nvSpPr>
        <p:spPr bwMode="auto">
          <a:xfrm rot="656804">
            <a:off x="5150284" y="3186846"/>
            <a:ext cx="3380902" cy="3380902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76200" dist="127000" dir="3600000" algn="ctr" rotWithShape="0">
              <a:srgbClr val="000000">
                <a:alpha val="43137"/>
              </a:srgbClr>
            </a:outerShdw>
            <a:softEdge rad="317500"/>
          </a:effec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altLang="zh-CN"/>
          </a:p>
        </p:txBody>
      </p:sp>
      <p:sp>
        <p:nvSpPr>
          <p:cNvPr id="4" name="矩形 3"/>
          <p:cNvSpPr/>
          <p:nvPr/>
        </p:nvSpPr>
        <p:spPr>
          <a:xfrm>
            <a:off x="683568" y="1052736"/>
            <a:ext cx="7560840" cy="406265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2800" b="1" spc="50" dirty="0">
              <a:ln w="11430"/>
              <a:solidFill>
                <a:srgbClr val="C00000"/>
              </a:solidFill>
              <a:effectLst>
                <a:outerShdw blurRad="76200" dist="127000" dir="30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spc="50" dirty="0">
                <a:ln w="11430"/>
                <a:solidFill>
                  <a:srgbClr val="C00000"/>
                </a:solidFill>
                <a:effectLst>
                  <a:outerShdw blurRad="76200" dist="127000" dir="30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祝老师们健康长寿！</a:t>
            </a:r>
            <a:endParaRPr lang="en-US" altLang="zh-CN" sz="3600" b="1" spc="50" dirty="0">
              <a:ln w="11430"/>
              <a:solidFill>
                <a:srgbClr val="C00000"/>
              </a:solidFill>
              <a:effectLst>
                <a:outerShdw blurRad="76200" dist="127000" dir="30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spc="50" dirty="0">
                <a:ln w="11430"/>
                <a:solidFill>
                  <a:srgbClr val="C00000"/>
                </a:solidFill>
                <a:effectLst>
                  <a:outerShdw blurRad="76200" dist="127000" dir="30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祝同学们养生有道，永葆青春！</a:t>
            </a:r>
            <a:endParaRPr lang="en-US" altLang="zh-CN" sz="3600" b="1" spc="50" dirty="0">
              <a:ln w="11430"/>
              <a:solidFill>
                <a:srgbClr val="C00000"/>
              </a:solidFill>
              <a:effectLst>
                <a:outerShdw blurRad="76200" dist="127000" dir="30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2800" b="1" spc="50" dirty="0">
              <a:ln w="11430"/>
              <a:solidFill>
                <a:srgbClr val="C00000"/>
              </a:solidFill>
              <a:effectLst>
                <a:outerShdw blurRad="76200" dist="127000" dir="30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spc="50" dirty="0" smtClean="0">
                <a:ln w="11430"/>
                <a:solidFill>
                  <a:srgbClr val="92D050"/>
                </a:solidFill>
                <a:effectLst>
                  <a:outerShdw blurRad="76200" dist="127000" dir="30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愿</a:t>
            </a:r>
            <a:r>
              <a:rPr lang="zh-CN" altLang="en-US" sz="4400" b="1" spc="50" dirty="0" smtClean="0">
                <a:ln w="11430"/>
                <a:solidFill>
                  <a:srgbClr val="92D050"/>
                </a:solidFill>
                <a:effectLst>
                  <a:outerShdw blurRad="76200" dist="127000" dir="30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同学</a:t>
            </a:r>
            <a:r>
              <a:rPr lang="zh-CN" altLang="en-US" sz="4400" b="1" spc="50" dirty="0" smtClean="0">
                <a:ln w="11430"/>
                <a:solidFill>
                  <a:srgbClr val="92D050"/>
                </a:solidFill>
                <a:effectLst>
                  <a:outerShdw blurRad="76200" dist="127000" dir="30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友谊</a:t>
            </a:r>
            <a:r>
              <a:rPr lang="zh-CN" altLang="en-US" sz="4400" b="1" spc="50" dirty="0">
                <a:ln w="11430"/>
                <a:solidFill>
                  <a:srgbClr val="92D050"/>
                </a:solidFill>
                <a:effectLst>
                  <a:outerShdw blurRad="76200" dist="127000" dir="30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地久天长！</a:t>
            </a: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 hidden="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pic>
        <p:nvPicPr>
          <p:cNvPr id="62467" name="图片 6" descr="合影_副本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/>
          <p:nvPr/>
        </p:nvSpPr>
        <p:spPr>
          <a:xfrm>
            <a:off x="1763713" y="1916113"/>
            <a:ext cx="576103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000" kern="10" dirty="0">
                <a:ln w="9525">
                  <a:noFill/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期待</a:t>
            </a:r>
            <a:r>
              <a:rPr lang="en-US" altLang="zh-CN" sz="6000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2015</a:t>
            </a:r>
            <a:r>
              <a:rPr lang="zh-CN" altLang="en-US" sz="6000" kern="10" dirty="0">
                <a:ln w="9525">
                  <a:noFill/>
                  <a:round/>
                  <a:headEnd/>
                  <a:tailEnd/>
                </a:ln>
                <a:solidFill>
                  <a:srgbClr val="00B05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再相会！</a:t>
            </a:r>
            <a:endParaRPr lang="zh-CN" altLang="en-US" sz="6000" dirty="0">
              <a:solidFill>
                <a:srgbClr val="00B050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5" name="Text Box 5"/>
          <p:cNvSpPr txBox="1"/>
          <p:nvPr/>
        </p:nvSpPr>
        <p:spPr>
          <a:xfrm>
            <a:off x="3276600" y="3716338"/>
            <a:ext cx="237490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再见！</a:t>
            </a: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altLang="zh-CN"/>
          </a:p>
        </p:txBody>
      </p:sp>
      <p:pic>
        <p:nvPicPr>
          <p:cNvPr id="4" name="图片 3" descr="fudanlogo_副本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31840" y="2132856"/>
            <a:ext cx="2880455" cy="3838205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124075" y="2708275"/>
            <a:ext cx="48958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800">
                <a:solidFill>
                  <a:srgbClr val="33CC33"/>
                </a:solidFill>
                <a:latin typeface="Bauhaus 93"/>
                <a:ea typeface="宋体" charset="-122"/>
              </a:rPr>
              <a:t>The </a:t>
            </a:r>
            <a:r>
              <a:rPr lang="en-US" altLang="zh-CN" sz="9600">
                <a:solidFill>
                  <a:srgbClr val="33CC33"/>
                </a:solidFill>
                <a:latin typeface="Bauhaus 93"/>
                <a:ea typeface="宋体" charset="-122"/>
              </a:rPr>
              <a:t>End</a:t>
            </a:r>
          </a:p>
        </p:txBody>
      </p:sp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3294</TotalTime>
  <Words>99</Words>
  <Application>Microsoft Office PowerPoint</Application>
  <PresentationFormat>全屏显示(4:3)</PresentationFormat>
  <Paragraphs>18</Paragraphs>
  <Slides>61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61</vt:i4>
      </vt:variant>
    </vt:vector>
  </HeadingPairs>
  <TitlesOfParts>
    <vt:vector size="62" baseType="lpstr"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  <vt:lpstr>幻灯片 55</vt:lpstr>
      <vt:lpstr>幻灯片 56</vt:lpstr>
      <vt:lpstr>幻灯片 57</vt:lpstr>
      <vt:lpstr>幻灯片 58</vt:lpstr>
      <vt:lpstr>幻灯片 59</vt:lpstr>
      <vt:lpstr>幻灯片 60</vt:lpstr>
      <vt:lpstr>幻灯片 61</vt:lpstr>
    </vt:vector>
  </TitlesOfParts>
  <Company>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相册</dc:title>
  <dc:creator>cwc</dc:creator>
  <cp:lastModifiedBy>User</cp:lastModifiedBy>
  <cp:revision>251</cp:revision>
  <dcterms:created xsi:type="dcterms:W3CDTF">2012-10-01T12:38:25Z</dcterms:created>
  <dcterms:modified xsi:type="dcterms:W3CDTF">2012-12-14T07:44:06Z</dcterms:modified>
</cp:coreProperties>
</file>